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257" r:id="rId3"/>
    <p:sldId id="270" r:id="rId4"/>
    <p:sldId id="271" r:id="rId5"/>
    <p:sldId id="272"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1386"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FC0F9CB6-522C-4680-840A-1D3DCFC8B6E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73419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A776C4CC-36EA-4C2F-A344-A555C65C6936}"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169277007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77A09CCB-9632-445B-9E15-1B005E3E2C80}" type="slidenum">
              <a:rPr lang="en-US"/>
              <a:pPr/>
              <a:t>1</a:t>
            </a:fld>
            <a:endParaRPr lang="en-US"/>
          </a:p>
        </p:txBody>
      </p:sp>
      <p:sp>
        <p:nvSpPr>
          <p:cNvPr id="31746" name="Rectangle 2"/>
          <p:cNvSpPr>
            <a:spLocks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BAA8BB37-5F04-4B93-99EA-388D67E5F926}" type="slidenum">
              <a:rPr lang="en-US"/>
              <a:pPr/>
              <a:t>2</a:t>
            </a:fld>
            <a:endParaRPr lang="en-US"/>
          </a:p>
        </p:txBody>
      </p:sp>
      <p:sp>
        <p:nvSpPr>
          <p:cNvPr id="6146" name="Rectangle 2"/>
          <p:cNvSpPr>
            <a:spLocks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A45BCC7-B15B-49A4-8E98-23A799875E20}"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959898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345FDFE-B883-469A-9BEC-2AE3FD04A882}" type="slidenum">
              <a:rPr lang="en-US"/>
              <a:pPr/>
              <a:t>‹#›</a:t>
            </a:fld>
            <a:endParaRPr lang="en-US"/>
          </a:p>
        </p:txBody>
      </p:sp>
    </p:spTree>
    <p:extLst>
      <p:ext uri="{BB962C8B-B14F-4D97-AF65-F5344CB8AC3E}">
        <p14:creationId xmlns:p14="http://schemas.microsoft.com/office/powerpoint/2010/main" val="1434290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34E65C1-D556-41C0-AC3E-D0D5C24D1A0D}" type="slidenum">
              <a:rPr lang="en-US"/>
              <a:pPr/>
              <a:t>‹#›</a:t>
            </a:fld>
            <a:endParaRPr lang="en-US"/>
          </a:p>
        </p:txBody>
      </p:sp>
    </p:spTree>
    <p:extLst>
      <p:ext uri="{BB962C8B-B14F-4D97-AF65-F5344CB8AC3E}">
        <p14:creationId xmlns:p14="http://schemas.microsoft.com/office/powerpoint/2010/main" val="3876514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A2FEFAD-1CC9-454A-B5A5-288AF348FABF}" type="slidenum">
              <a:rPr lang="en-US"/>
              <a:pPr/>
              <a:t>‹#›</a:t>
            </a:fld>
            <a:endParaRPr lang="en-US"/>
          </a:p>
        </p:txBody>
      </p:sp>
    </p:spTree>
    <p:extLst>
      <p:ext uri="{BB962C8B-B14F-4D97-AF65-F5344CB8AC3E}">
        <p14:creationId xmlns:p14="http://schemas.microsoft.com/office/powerpoint/2010/main" val="1755415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C3C7BF0-B5C4-4AAB-ACC3-2066A8A31E13}" type="slidenum">
              <a:rPr lang="en-US"/>
              <a:pPr/>
              <a:t>‹#›</a:t>
            </a:fld>
            <a:endParaRPr lang="en-US"/>
          </a:p>
        </p:txBody>
      </p:sp>
    </p:spTree>
    <p:extLst>
      <p:ext uri="{BB962C8B-B14F-4D97-AF65-F5344CB8AC3E}">
        <p14:creationId xmlns:p14="http://schemas.microsoft.com/office/powerpoint/2010/main" val="4909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E9C47229-A01C-47A5-9CAC-5976FD9FF7C0}" type="slidenum">
              <a:rPr lang="en-US"/>
              <a:pPr/>
              <a:t>‹#›</a:t>
            </a:fld>
            <a:endParaRPr lang="en-US"/>
          </a:p>
        </p:txBody>
      </p:sp>
    </p:spTree>
    <p:extLst>
      <p:ext uri="{BB962C8B-B14F-4D97-AF65-F5344CB8AC3E}">
        <p14:creationId xmlns:p14="http://schemas.microsoft.com/office/powerpoint/2010/main" val="607559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2012</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1D69068A-FEEA-4005-8664-9282FDA8D5AF}" type="slidenum">
              <a:rPr lang="en-US"/>
              <a:pPr/>
              <a:t>‹#›</a:t>
            </a:fld>
            <a:endParaRPr lang="en-US"/>
          </a:p>
        </p:txBody>
      </p:sp>
    </p:spTree>
    <p:extLst>
      <p:ext uri="{BB962C8B-B14F-4D97-AF65-F5344CB8AC3E}">
        <p14:creationId xmlns:p14="http://schemas.microsoft.com/office/powerpoint/2010/main" val="59279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2012</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1A05C03-AE4E-48CD-AEC3-579A3E162949}" type="slidenum">
              <a:rPr lang="en-US"/>
              <a:pPr/>
              <a:t>‹#›</a:t>
            </a:fld>
            <a:endParaRPr lang="en-US"/>
          </a:p>
        </p:txBody>
      </p:sp>
    </p:spTree>
    <p:extLst>
      <p:ext uri="{BB962C8B-B14F-4D97-AF65-F5344CB8AC3E}">
        <p14:creationId xmlns:p14="http://schemas.microsoft.com/office/powerpoint/2010/main" val="2248578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2012</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B70BF632-F04A-43D9-8EE4-67B5773FF818}" type="slidenum">
              <a:rPr lang="en-US"/>
              <a:pPr/>
              <a:t>‹#›</a:t>
            </a:fld>
            <a:endParaRPr lang="en-US"/>
          </a:p>
        </p:txBody>
      </p:sp>
    </p:spTree>
    <p:extLst>
      <p:ext uri="{BB962C8B-B14F-4D97-AF65-F5344CB8AC3E}">
        <p14:creationId xmlns:p14="http://schemas.microsoft.com/office/powerpoint/2010/main" val="929106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2199B48-8DD4-44E0-9B5A-1649FA19A8C7}" type="slidenum">
              <a:rPr lang="en-US"/>
              <a:pPr/>
              <a:t>‹#›</a:t>
            </a:fld>
            <a:endParaRPr lang="en-US"/>
          </a:p>
        </p:txBody>
      </p:sp>
    </p:spTree>
    <p:extLst>
      <p:ext uri="{BB962C8B-B14F-4D97-AF65-F5344CB8AC3E}">
        <p14:creationId xmlns:p14="http://schemas.microsoft.com/office/powerpoint/2010/main" val="797584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040D12E-83A6-49E5-8A8F-2C3B441D1617}" type="slidenum">
              <a:rPr lang="en-US"/>
              <a:pPr/>
              <a:t>‹#›</a:t>
            </a:fld>
            <a:endParaRPr lang="en-US"/>
          </a:p>
        </p:txBody>
      </p:sp>
    </p:spTree>
    <p:extLst>
      <p:ext uri="{BB962C8B-B14F-4D97-AF65-F5344CB8AC3E}">
        <p14:creationId xmlns:p14="http://schemas.microsoft.com/office/powerpoint/2010/main" val="3531796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4A540E45-23EE-4919-8815-78D90695E1C1}"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802.19-12/0013r0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January 2012</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1DB1B86B-9E4F-4BEA-9EA6-2019FF5B0DAA}"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Motivation for Monitor WSO</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2012-01-16</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475627970"/>
              </p:ext>
            </p:extLst>
          </p:nvPr>
        </p:nvGraphicFramePr>
        <p:xfrm>
          <a:off x="517525" y="2279650"/>
          <a:ext cx="8135938" cy="2490788"/>
        </p:xfrm>
        <a:graphic>
          <a:graphicData uri="http://schemas.openxmlformats.org/presentationml/2006/ole">
            <mc:AlternateContent xmlns:mc="http://schemas.openxmlformats.org/markup-compatibility/2006">
              <mc:Choice xmlns:v="urn:schemas-microsoft-com:vml" Requires="v">
                <p:oleObj spid="_x0000_s30751" name="Document" r:id="rId4" imgW="8250056" imgH="2533614" progId="Word.Document.8">
                  <p:embed/>
                </p:oleObj>
              </mc:Choice>
              <mc:Fallback>
                <p:oleObj name="Document" r:id="rId4" imgW="8250056" imgH="2533614" progId="Word.Document.8">
                  <p:embed/>
                  <p:pic>
                    <p:nvPicPr>
                      <p:cNvPr id="0" name="Object 11"/>
                      <p:cNvPicPr>
                        <a:picLocks noChangeAspect="1" noChangeArrowheads="1"/>
                      </p:cNvPicPr>
                      <p:nvPr/>
                    </p:nvPicPr>
                    <p:blipFill>
                      <a:blip r:embed="rId5"/>
                      <a:srcRect/>
                      <a:stretch>
                        <a:fillRect/>
                      </a:stretch>
                    </p:blipFill>
                    <p:spPr bwMode="auto">
                      <a:xfrm>
                        <a:off x="517525" y="2279650"/>
                        <a:ext cx="8135938" cy="2490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A3A14E1D-765D-42A0-8561-B6067C9D629D}"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presentation is a response to a request during one of the TG1 teleconferences to provide use cases for Monitor White Space Object (WSO) that has been proposed for the 802.19.1 coexistence specification as one of the WSOs that can use the coexistence system through and with help of a coexistence enabler (CE)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Potential questions to the coexistence system</a:t>
            </a:r>
            <a:endParaRPr lang="en-US" dirty="0"/>
          </a:p>
        </p:txBody>
      </p:sp>
      <p:sp>
        <p:nvSpPr>
          <p:cNvPr id="3" name="Content Placeholder 2"/>
          <p:cNvSpPr>
            <a:spLocks noGrp="1"/>
          </p:cNvSpPr>
          <p:nvPr>
            <p:ph idx="1"/>
          </p:nvPr>
        </p:nvSpPr>
        <p:spPr/>
        <p:txBody>
          <a:bodyPr/>
          <a:lstStyle/>
          <a:p>
            <a:r>
              <a:rPr lang="fi-FI" dirty="0" smtClean="0"/>
              <a:t>If I had a Network WSO with these capabilites and characteristics in this location what would be operating parameters I would be given?</a:t>
            </a:r>
          </a:p>
          <a:p>
            <a:pPr lvl="1"/>
            <a:r>
              <a:rPr lang="fi-FI" dirty="0" smtClean="0"/>
              <a:t>I want to find out whether there are enough resources available in the TVWS for my needs</a:t>
            </a:r>
          </a:p>
          <a:p>
            <a:pPr lvl="1"/>
            <a:r>
              <a:rPr lang="fi-FI" dirty="0" smtClean="0"/>
              <a:t>TVWS is just one band capability in my network and I wonder whether I should use the TVWS or some other band</a:t>
            </a:r>
          </a:p>
          <a:p>
            <a:r>
              <a:rPr lang="fi-FI" dirty="0" smtClean="0"/>
              <a:t>If I had a </a:t>
            </a:r>
            <a:r>
              <a:rPr lang="fi-FI" dirty="0" smtClean="0"/>
              <a:t>Network WSO with these capabilites and characteristics in this location what would be my network’s operating environment?</a:t>
            </a:r>
          </a:p>
          <a:p>
            <a:pPr lvl="1"/>
            <a:r>
              <a:rPr lang="fi-FI" dirty="0" smtClean="0"/>
              <a:t>I want to find out whether I should start operating my network in TVWS band</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8A2FEFAD-1CC9-454A-B5A5-288AF348FABF}" type="slidenum">
              <a:rPr lang="en-US" smtClean="0"/>
              <a:pPr/>
              <a:t>3</a:t>
            </a:fld>
            <a:endParaRPr lang="en-US"/>
          </a:p>
        </p:txBody>
      </p:sp>
    </p:spTree>
    <p:extLst>
      <p:ext uri="{BB962C8B-B14F-4D97-AF65-F5344CB8AC3E}">
        <p14:creationId xmlns:p14="http://schemas.microsoft.com/office/powerpoint/2010/main" val="670465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Specification support for the questions</a:t>
            </a:r>
            <a:endParaRPr lang="en-US" dirty="0"/>
          </a:p>
        </p:txBody>
      </p:sp>
      <p:sp>
        <p:nvSpPr>
          <p:cNvPr id="3" name="Content Placeholder 2"/>
          <p:cNvSpPr>
            <a:spLocks noGrp="1"/>
          </p:cNvSpPr>
          <p:nvPr>
            <p:ph idx="1"/>
          </p:nvPr>
        </p:nvSpPr>
        <p:spPr/>
        <p:txBody>
          <a:bodyPr/>
          <a:lstStyle/>
          <a:p>
            <a:pPr marL="0" indent="0">
              <a:buNone/>
            </a:pPr>
            <a:r>
              <a:rPr lang="fi-FI" dirty="0" smtClean="0"/>
              <a:t>Option 1</a:t>
            </a:r>
          </a:p>
          <a:p>
            <a:pPr lvl="1"/>
            <a:r>
              <a:rPr lang="fi-FI" dirty="0" smtClean="0"/>
              <a:t>Implement support for the questions as part of the services available for the Network WSO and the Device WSO</a:t>
            </a:r>
          </a:p>
          <a:p>
            <a:pPr lvl="2"/>
            <a:r>
              <a:rPr lang="fi-FI" dirty="0" smtClean="0"/>
              <a:t>The implemnentation needs to ensure that the inquiries may be issued at a time when the WSO is not discoverable from the coexistence discovery perspective</a:t>
            </a:r>
            <a:endParaRPr lang="fi-FI" dirty="0"/>
          </a:p>
          <a:p>
            <a:pPr marL="0" indent="0">
              <a:buNone/>
            </a:pPr>
            <a:r>
              <a:rPr lang="fi-FI" dirty="0" smtClean="0"/>
              <a:t>Option 2</a:t>
            </a:r>
          </a:p>
          <a:p>
            <a:pPr lvl="1"/>
            <a:r>
              <a:rPr lang="fi-FI" dirty="0" smtClean="0"/>
              <a:t>Implement support for the questions as a new set of inquiries that are available only for the Monitor WSO</a:t>
            </a:r>
          </a:p>
          <a:p>
            <a:pPr lvl="2"/>
            <a:r>
              <a:rPr lang="fi-FI" dirty="0" smtClean="0"/>
              <a:t>Message and protocol details should be very much like the ones in the option 1</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8A2FEFAD-1CC9-454A-B5A5-288AF348FABF}" type="slidenum">
              <a:rPr lang="en-US" smtClean="0"/>
              <a:pPr/>
              <a:t>4</a:t>
            </a:fld>
            <a:endParaRPr lang="en-US"/>
          </a:p>
        </p:txBody>
      </p:sp>
    </p:spTree>
    <p:extLst>
      <p:ext uri="{BB962C8B-B14F-4D97-AF65-F5344CB8AC3E}">
        <p14:creationId xmlns:p14="http://schemas.microsoft.com/office/powerpoint/2010/main" val="1806280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Closing remarks</a:t>
            </a:r>
            <a:endParaRPr lang="en-US" dirty="0"/>
          </a:p>
        </p:txBody>
      </p:sp>
      <p:sp>
        <p:nvSpPr>
          <p:cNvPr id="3" name="Content Placeholder 2"/>
          <p:cNvSpPr>
            <a:spLocks noGrp="1"/>
          </p:cNvSpPr>
          <p:nvPr>
            <p:ph idx="1"/>
          </p:nvPr>
        </p:nvSpPr>
        <p:spPr/>
        <p:txBody>
          <a:bodyPr/>
          <a:lstStyle/>
          <a:p>
            <a:r>
              <a:rPr lang="fi-FI" dirty="0" smtClean="0"/>
              <a:t>The specification should provide means for ”a user” to find out</a:t>
            </a:r>
          </a:p>
          <a:p>
            <a:pPr lvl="1"/>
            <a:r>
              <a:rPr lang="fi-FI" dirty="0" smtClean="0"/>
              <a:t>What would be operating parameters of my network/device in a given location with these capabilities and characteristics?</a:t>
            </a:r>
          </a:p>
          <a:p>
            <a:pPr lvl="1"/>
            <a:r>
              <a:rPr lang="fi-FI" dirty="0" smtClean="0"/>
              <a:t>What would be the operating environment of my network/device in a given location with these capabilities and characteristics?</a:t>
            </a:r>
          </a:p>
          <a:p>
            <a:r>
              <a:rPr lang="fi-FI" dirty="0" smtClean="0"/>
              <a:t>We can implement the means in multiple ways in our specification but we should provide them</a:t>
            </a:r>
          </a:p>
          <a:p>
            <a:r>
              <a:rPr lang="fi-FI" dirty="0" smtClean="0"/>
              <a:t>The proposal is to follow the option 2 since it makes it more clear for a reader of the specification that one can use the coexistence system without a network/device attached to every CE</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8A2FEFAD-1CC9-454A-B5A5-288AF348FABF}" type="slidenum">
              <a:rPr lang="en-US" smtClean="0"/>
              <a:pPr/>
              <a:t>5</a:t>
            </a:fld>
            <a:endParaRPr lang="en-US"/>
          </a:p>
        </p:txBody>
      </p:sp>
    </p:spTree>
    <p:extLst>
      <p:ext uri="{BB962C8B-B14F-4D97-AF65-F5344CB8AC3E}">
        <p14:creationId xmlns:p14="http://schemas.microsoft.com/office/powerpoint/2010/main" val="500763665"/>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136</TotalTime>
  <Words>437</Words>
  <Application>Microsoft Office PowerPoint</Application>
  <PresentationFormat>On-screen Show (4:3)</PresentationFormat>
  <Paragraphs>48</Paragraphs>
  <Slides>5</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8" baseType="lpstr">
      <vt:lpstr>Times New Roman</vt:lpstr>
      <vt:lpstr>802-19-Submission</vt:lpstr>
      <vt:lpstr>Microsoft Word 97 - 2003 Document</vt:lpstr>
      <vt:lpstr>Motivation for Monitor WSO</vt:lpstr>
      <vt:lpstr>Abstract</vt:lpstr>
      <vt:lpstr>Potential questions to the coexistence system</vt:lpstr>
      <vt:lpstr>Specification support for the questions</vt:lpstr>
      <vt:lpstr>Closing remarks</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Motivation for Monitor WSO</dc:title>
  <dc:creator>Kasslin (Nokia)</dc:creator>
  <cp:lastModifiedBy>Kasslin (Nokia)</cp:lastModifiedBy>
  <cp:revision>19</cp:revision>
  <cp:lastPrinted>1998-02-10T13:28:06Z</cp:lastPrinted>
  <dcterms:created xsi:type="dcterms:W3CDTF">2012-01-16T18:36:35Z</dcterms:created>
  <dcterms:modified xsi:type="dcterms:W3CDTF">2012-01-16T20:53:16Z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96ce6ed8-6f28-40a2-b2b9-d487f1173fa8</vt:lpwstr>
  </property>
  <property fmtid="{D5CDD505-2E9C-101B-9397-08002B2CF9AE}" pid="3" name="NokiaConfidentiality">
    <vt:lpwstr>Public</vt:lpwstr>
  </property>
</Properties>
</file>