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70" r:id="rId3"/>
    <p:sldId id="272" r:id="rId4"/>
    <p:sldId id="288" r:id="rId5"/>
    <p:sldId id="281" r:id="rId6"/>
    <p:sldId id="282" r:id="rId7"/>
    <p:sldId id="289" r:id="rId8"/>
    <p:sldId id="290" r:id="rId9"/>
    <p:sldId id="291" r:id="rId10"/>
    <p:sldId id="292"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6746F0D-17CF-46EC-B49A-19373E00B982}"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99CC33"/>
              </a:solidFill>
              <a:latin typeface="nokia pure text"/>
            </a:endParaRPr>
          </a:p>
        </p:txBody>
      </p:sp>
    </p:spTree>
    <p:extLst>
      <p:ext uri="{BB962C8B-B14F-4D97-AF65-F5344CB8AC3E}">
        <p14:creationId xmlns:p14="http://schemas.microsoft.com/office/powerpoint/2010/main" val="3653121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D376D30C-C3CD-47CE-8F41-533D57D022B8}"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extLst>
      <p:ext uri="{BB962C8B-B14F-4D97-AF65-F5344CB8AC3E}">
        <p14:creationId xmlns:p14="http://schemas.microsoft.com/office/powerpoint/2010/main" val="33087812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C0D36E56-B8EF-4EC9-B53F-74DECF245B45}"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June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A13E86E-8A2B-44C4-A512-2C355D1BB183}"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extLst>
      <p:ext uri="{BB962C8B-B14F-4D97-AF65-F5344CB8AC3E}">
        <p14:creationId xmlns:p14="http://schemas.microsoft.com/office/powerpoint/2010/main" val="2576103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June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80D2C01-1464-4222-8C53-CE57EF515417}" type="slidenum">
              <a:rPr lang="en-US"/>
              <a:pPr/>
              <a:t>‹#›</a:t>
            </a:fld>
            <a:endParaRPr lang="en-US"/>
          </a:p>
        </p:txBody>
      </p:sp>
    </p:spTree>
    <p:extLst>
      <p:ext uri="{BB962C8B-B14F-4D97-AF65-F5344CB8AC3E}">
        <p14:creationId xmlns:p14="http://schemas.microsoft.com/office/powerpoint/2010/main" val="1730348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June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FCC94F1-4F48-43C8-80B6-5850E86FED26}" type="slidenum">
              <a:rPr lang="en-US"/>
              <a:pPr/>
              <a:t>‹#›</a:t>
            </a:fld>
            <a:endParaRPr lang="en-US"/>
          </a:p>
        </p:txBody>
      </p:sp>
    </p:spTree>
    <p:extLst>
      <p:ext uri="{BB962C8B-B14F-4D97-AF65-F5344CB8AC3E}">
        <p14:creationId xmlns:p14="http://schemas.microsoft.com/office/powerpoint/2010/main" val="2171607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June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965EE12-092C-4D4A-A66C-2A909C4FFDE6}" type="slidenum">
              <a:rPr lang="en-US"/>
              <a:pPr/>
              <a:t>‹#›</a:t>
            </a:fld>
            <a:endParaRPr lang="en-US"/>
          </a:p>
        </p:txBody>
      </p:sp>
    </p:spTree>
    <p:extLst>
      <p:ext uri="{BB962C8B-B14F-4D97-AF65-F5344CB8AC3E}">
        <p14:creationId xmlns:p14="http://schemas.microsoft.com/office/powerpoint/2010/main" val="3679247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June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6CA5FAB-055B-4A70-BBF5-E6A1D582E255}" type="slidenum">
              <a:rPr lang="en-US"/>
              <a:pPr/>
              <a:t>‹#›</a:t>
            </a:fld>
            <a:endParaRPr lang="en-US"/>
          </a:p>
        </p:txBody>
      </p:sp>
    </p:spTree>
    <p:extLst>
      <p:ext uri="{BB962C8B-B14F-4D97-AF65-F5344CB8AC3E}">
        <p14:creationId xmlns:p14="http://schemas.microsoft.com/office/powerpoint/2010/main" val="2735768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June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3FA6A31-DC19-44A1-A5A8-603F1498ADD5}" type="slidenum">
              <a:rPr lang="en-US"/>
              <a:pPr/>
              <a:t>‹#›</a:t>
            </a:fld>
            <a:endParaRPr lang="en-US"/>
          </a:p>
        </p:txBody>
      </p:sp>
    </p:spTree>
    <p:extLst>
      <p:ext uri="{BB962C8B-B14F-4D97-AF65-F5344CB8AC3E}">
        <p14:creationId xmlns:p14="http://schemas.microsoft.com/office/powerpoint/2010/main" val="332938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June 2011</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D8620F72-D9DD-4F6C-BF86-286E99097F5C}" type="slidenum">
              <a:rPr lang="en-US"/>
              <a:pPr/>
              <a:t>‹#›</a:t>
            </a:fld>
            <a:endParaRPr lang="en-US"/>
          </a:p>
        </p:txBody>
      </p:sp>
    </p:spTree>
    <p:extLst>
      <p:ext uri="{BB962C8B-B14F-4D97-AF65-F5344CB8AC3E}">
        <p14:creationId xmlns:p14="http://schemas.microsoft.com/office/powerpoint/2010/main" val="204859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June 2011</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3D87FD1A-4669-4DAA-AE97-A9CD078827FA}" type="slidenum">
              <a:rPr lang="en-US"/>
              <a:pPr/>
              <a:t>‹#›</a:t>
            </a:fld>
            <a:endParaRPr lang="en-US"/>
          </a:p>
        </p:txBody>
      </p:sp>
    </p:spTree>
    <p:extLst>
      <p:ext uri="{BB962C8B-B14F-4D97-AF65-F5344CB8AC3E}">
        <p14:creationId xmlns:p14="http://schemas.microsoft.com/office/powerpoint/2010/main" val="3344379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June 2011</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2EB7D5BE-313A-46BC-91FB-B3CD58DF3073}" type="slidenum">
              <a:rPr lang="en-US"/>
              <a:pPr/>
              <a:t>‹#›</a:t>
            </a:fld>
            <a:endParaRPr lang="en-US"/>
          </a:p>
        </p:txBody>
      </p:sp>
    </p:spTree>
    <p:extLst>
      <p:ext uri="{BB962C8B-B14F-4D97-AF65-F5344CB8AC3E}">
        <p14:creationId xmlns:p14="http://schemas.microsoft.com/office/powerpoint/2010/main" val="3550602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June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3DC8485-9EBF-42CE-AD7C-43C405F2068C}" type="slidenum">
              <a:rPr lang="en-US"/>
              <a:pPr/>
              <a:t>‹#›</a:t>
            </a:fld>
            <a:endParaRPr lang="en-US"/>
          </a:p>
        </p:txBody>
      </p:sp>
    </p:spTree>
    <p:extLst>
      <p:ext uri="{BB962C8B-B14F-4D97-AF65-F5344CB8AC3E}">
        <p14:creationId xmlns:p14="http://schemas.microsoft.com/office/powerpoint/2010/main" val="267301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June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4E868DF-B983-43FA-9487-E83E13AB3B7A}" type="slidenum">
              <a:rPr lang="en-US"/>
              <a:pPr/>
              <a:t>‹#›</a:t>
            </a:fld>
            <a:endParaRPr lang="en-US"/>
          </a:p>
        </p:txBody>
      </p:sp>
    </p:spTree>
    <p:extLst>
      <p:ext uri="{BB962C8B-B14F-4D97-AF65-F5344CB8AC3E}">
        <p14:creationId xmlns:p14="http://schemas.microsoft.com/office/powerpoint/2010/main" val="3038734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June 2011</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9A8CACAC-ED59-4187-A332-5428D83976DB}"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802.19-11/0061r0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June 2011</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82E86A80-34D2-4DCB-BC8C-FA032A8CD9E2}"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Discovery system overview</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2011-06-29</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371500175"/>
              </p:ext>
            </p:extLst>
          </p:nvPr>
        </p:nvGraphicFramePr>
        <p:xfrm>
          <a:off x="517525" y="2279650"/>
          <a:ext cx="8135938" cy="2716213"/>
        </p:xfrm>
        <a:graphic>
          <a:graphicData uri="http://schemas.openxmlformats.org/presentationml/2006/ole">
            <mc:AlternateContent xmlns:mc="http://schemas.openxmlformats.org/markup-compatibility/2006">
              <mc:Choice xmlns:v="urn:schemas-microsoft-com:vml" Requires="v">
                <p:oleObj spid="_x0000_s30795" name="Document" r:id="rId4" imgW="8244137" imgH="2751870" progId="Word.Document.8">
                  <p:embed/>
                </p:oleObj>
              </mc:Choice>
              <mc:Fallback>
                <p:oleObj name="Document" r:id="rId4" imgW="8244137" imgH="2751870" progId="Word.Document.8">
                  <p:embed/>
                  <p:pic>
                    <p:nvPicPr>
                      <p:cNvPr id="0" name="Object 11"/>
                      <p:cNvPicPr>
                        <a:picLocks noChangeAspect="1" noChangeArrowheads="1"/>
                      </p:cNvPicPr>
                      <p:nvPr/>
                    </p:nvPicPr>
                    <p:blipFill>
                      <a:blip r:embed="rId5"/>
                      <a:srcRect/>
                      <a:stretch>
                        <a:fillRect/>
                      </a:stretch>
                    </p:blipFill>
                    <p:spPr bwMode="auto">
                      <a:xfrm>
                        <a:off x="517525" y="2279650"/>
                        <a:ext cx="8135938" cy="2716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r>
              <a:rPr lang="fi-FI" dirty="0" smtClean="0"/>
              <a:t>The 802.19.1 specification needs to provide means for a CM to find out TVBDs </a:t>
            </a:r>
            <a:r>
              <a:rPr lang="fi-FI" dirty="0"/>
              <a:t>that may interfere the TVBDs that the CM serves or that may be interfered by those TVBDs</a:t>
            </a:r>
          </a:p>
          <a:p>
            <a:r>
              <a:rPr lang="fi-FI" dirty="0" smtClean="0"/>
              <a:t>Two design options were described to resolve the issue</a:t>
            </a:r>
          </a:p>
          <a:p>
            <a:r>
              <a:rPr lang="fi-FI" dirty="0" smtClean="0"/>
              <a:t>The proposal is to have a support service and a new entity defined for CDISs to find out interfered/interfering TVBDs registered to other CDISs</a:t>
            </a:r>
          </a:p>
          <a:p>
            <a:r>
              <a:rPr lang="fi-FI" dirty="0" smtClean="0"/>
              <a:t>Additionally, the proposal is to use the DNS to full extent and provide CM hostnames as part of interferer disocvery result</a:t>
            </a:r>
            <a:endParaRPr lang="en-US" dirty="0"/>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10</a:t>
            </a:fld>
            <a:endParaRPr lang="en-US"/>
          </a:p>
        </p:txBody>
      </p:sp>
    </p:spTree>
    <p:extLst>
      <p:ext uri="{BB962C8B-B14F-4D97-AF65-F5344CB8AC3E}">
        <p14:creationId xmlns:p14="http://schemas.microsoft.com/office/powerpoint/2010/main" val="1530682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Abstract</a:t>
            </a:r>
            <a:endParaRPr lang="en-US" dirty="0"/>
          </a:p>
        </p:txBody>
      </p:sp>
      <p:sp>
        <p:nvSpPr>
          <p:cNvPr id="3" name="Content Placeholder 2"/>
          <p:cNvSpPr>
            <a:spLocks noGrp="1"/>
          </p:cNvSpPr>
          <p:nvPr>
            <p:ph idx="1"/>
          </p:nvPr>
        </p:nvSpPr>
        <p:spPr/>
        <p:txBody>
          <a:bodyPr/>
          <a:lstStyle/>
          <a:p>
            <a:r>
              <a:rPr lang="fi-FI" dirty="0" smtClean="0"/>
              <a:t>This presentation deals with system and service discovery aspects of 802.19.1 system but touches also the issues related to interfering TVBD discovery</a:t>
            </a:r>
          </a:p>
          <a:p>
            <a:r>
              <a:rPr lang="fi-FI" dirty="0" smtClean="0"/>
              <a:t>This </a:t>
            </a:r>
            <a:r>
              <a:rPr lang="fi-FI" dirty="0" smtClean="0"/>
              <a:t>presentation contains </a:t>
            </a:r>
            <a:r>
              <a:rPr lang="fi-FI" dirty="0" smtClean="0"/>
              <a:t>an overview of the proposal </a:t>
            </a:r>
            <a:r>
              <a:rPr lang="fi-FI" dirty="0" smtClean="0"/>
              <a:t>to have the 802.19.1 system architecture to include </a:t>
            </a:r>
            <a:r>
              <a:rPr lang="fi-FI" dirty="0" smtClean="0"/>
              <a:t>a further logical element to support CDIS in interferer discovery</a:t>
            </a:r>
            <a:endParaRPr lang="fi-FI" dirty="0" smtClean="0"/>
          </a:p>
          <a:p>
            <a:pPr lvl="1"/>
            <a:r>
              <a:rPr lang="fi-FI" dirty="0" smtClean="0"/>
              <a:t>The proposal was verbally presented in a TG1 call on June 22nd and this presentation is intended to continue the discussions started in that call</a:t>
            </a:r>
            <a:endParaRPr lang="fi-FI" dirty="0" smtClean="0"/>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2</a:t>
            </a:fld>
            <a:endParaRPr lang="en-US"/>
          </a:p>
        </p:txBody>
      </p:sp>
    </p:spTree>
    <p:extLst>
      <p:ext uri="{BB962C8B-B14F-4D97-AF65-F5344CB8AC3E}">
        <p14:creationId xmlns:p14="http://schemas.microsoft.com/office/powerpoint/2010/main" val="165225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Basic assumptions</a:t>
            </a:r>
            <a:endParaRPr lang="en-US" dirty="0"/>
          </a:p>
        </p:txBody>
      </p:sp>
      <p:sp>
        <p:nvSpPr>
          <p:cNvPr id="3" name="Content Placeholder 2"/>
          <p:cNvSpPr>
            <a:spLocks noGrp="1"/>
          </p:cNvSpPr>
          <p:nvPr>
            <p:ph idx="1"/>
          </p:nvPr>
        </p:nvSpPr>
        <p:spPr/>
        <p:txBody>
          <a:bodyPr/>
          <a:lstStyle/>
          <a:p>
            <a:r>
              <a:rPr lang="fi-FI" dirty="0" smtClean="0"/>
              <a:t>A CM is an entity that serves TVBDs via their CEs</a:t>
            </a:r>
          </a:p>
          <a:p>
            <a:pPr lvl="1"/>
            <a:r>
              <a:rPr lang="fi-FI" dirty="0" smtClean="0"/>
              <a:t>Different kind of management services for TVBDs that want to receive orders or guidance on operating parameters</a:t>
            </a:r>
          </a:p>
          <a:p>
            <a:pPr lvl="1"/>
            <a:r>
              <a:rPr lang="fi-FI" dirty="0" smtClean="0"/>
              <a:t>Information service for TVBDs that want to make all the decisions by themselves but want to receive information about environment from the coexistence system</a:t>
            </a:r>
          </a:p>
          <a:p>
            <a:r>
              <a:rPr lang="fi-FI" dirty="0" smtClean="0"/>
              <a:t>A CDIS is an entity that serves CMs </a:t>
            </a:r>
          </a:p>
          <a:p>
            <a:pPr lvl="1"/>
            <a:r>
              <a:rPr lang="fi-FI" dirty="0" smtClean="0"/>
              <a:t>Finds out for a CM those TVBDs that are potential interferers of the TVBDs the CM serves and the CMs that serve those potential interferers</a:t>
            </a:r>
          </a:p>
          <a:p>
            <a:pPr lvl="2"/>
            <a:r>
              <a:rPr lang="fi-FI" dirty="0" smtClean="0"/>
              <a:t>The potential interferers have been also called neighbors</a:t>
            </a:r>
          </a:p>
          <a:p>
            <a:pPr lvl="2"/>
            <a:r>
              <a:rPr lang="fi-FI" dirty="0" smtClean="0"/>
              <a:t>Needed at least to find out those potential interferers that are served by other CMs</a:t>
            </a:r>
            <a:endParaRPr lang="en-US" dirty="0"/>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3</a:t>
            </a:fld>
            <a:endParaRPr lang="en-US"/>
          </a:p>
        </p:txBody>
      </p:sp>
    </p:spTree>
    <p:extLst>
      <p:ext uri="{BB962C8B-B14F-4D97-AF65-F5344CB8AC3E}">
        <p14:creationId xmlns:p14="http://schemas.microsoft.com/office/powerpoint/2010/main" val="3727780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Problem statement</a:t>
            </a:r>
            <a:endParaRPr lang="en-US" dirty="0"/>
          </a:p>
        </p:txBody>
      </p:sp>
      <p:sp>
        <p:nvSpPr>
          <p:cNvPr id="3" name="Content Placeholder 2"/>
          <p:cNvSpPr>
            <a:spLocks noGrp="1"/>
          </p:cNvSpPr>
          <p:nvPr>
            <p:ph idx="1"/>
          </p:nvPr>
        </p:nvSpPr>
        <p:spPr/>
        <p:txBody>
          <a:bodyPr/>
          <a:lstStyle/>
          <a:p>
            <a:r>
              <a:rPr lang="fi-FI" dirty="0" smtClean="0"/>
              <a:t>The 802.19.1 specification needs to provide means for a coexistence manager (CM) to find out TVBDs that may interfere the TVBDs that the CM serves or that may be interfered by those TVBDs</a:t>
            </a:r>
            <a:endParaRPr lang="fi-FI" dirty="0"/>
          </a:p>
          <a:p>
            <a:r>
              <a:rPr lang="fi-FI" dirty="0" smtClean="0"/>
              <a:t>The coexistence system architecture discussed in the TG1 has coexistence discovery and information server (CDIS) for this purpose</a:t>
            </a:r>
          </a:p>
          <a:p>
            <a:r>
              <a:rPr lang="fi-FI" dirty="0" smtClean="0"/>
              <a:t>How do we ensure that a CM gets all the interfering/interered TVBDs from a CDIS regardless of the CDIS instance the CM is using?</a:t>
            </a:r>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4</a:t>
            </a:fld>
            <a:endParaRPr lang="en-US"/>
          </a:p>
        </p:txBody>
      </p:sp>
    </p:spTree>
    <p:extLst>
      <p:ext uri="{BB962C8B-B14F-4D97-AF65-F5344CB8AC3E}">
        <p14:creationId xmlns:p14="http://schemas.microsoft.com/office/powerpoint/2010/main" val="3057867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Some definitions and terms</a:t>
            </a:r>
            <a:endParaRPr lang="en-US" dirty="0"/>
          </a:p>
        </p:txBody>
      </p:sp>
      <p:sp>
        <p:nvSpPr>
          <p:cNvPr id="3" name="Content Placeholder 2"/>
          <p:cNvSpPr>
            <a:spLocks noGrp="1"/>
          </p:cNvSpPr>
          <p:nvPr>
            <p:ph idx="1"/>
          </p:nvPr>
        </p:nvSpPr>
        <p:spPr/>
        <p:txBody>
          <a:bodyPr/>
          <a:lstStyle/>
          <a:p>
            <a:r>
              <a:rPr lang="fi-FI" dirty="0" smtClean="0"/>
              <a:t>Communication area and interference area are defined for a TVBD network that is represented by a TVBD that is using the coexistence system services and registered to the coexistence system</a:t>
            </a:r>
          </a:p>
          <a:p>
            <a:r>
              <a:rPr lang="fi-FI" dirty="0" smtClean="0"/>
              <a:t>Communication </a:t>
            </a:r>
            <a:r>
              <a:rPr lang="fi-FI" dirty="0"/>
              <a:t>area = A geographical area within which </a:t>
            </a:r>
            <a:r>
              <a:rPr lang="fi-FI" dirty="0" smtClean="0"/>
              <a:t>the TVBD can communicate with other TVBDs, i.e. coverage area of the TVBD network</a:t>
            </a:r>
            <a:endParaRPr lang="en-US" dirty="0"/>
          </a:p>
          <a:p>
            <a:r>
              <a:rPr lang="fi-FI" dirty="0" smtClean="0"/>
              <a:t>Interference area = A geographical area within which signal level from any TVBD of the TVBD network is equal to or larger than </a:t>
            </a:r>
            <a:r>
              <a:rPr lang="fi-FI" dirty="0" smtClean="0"/>
              <a:t>N+Im</a:t>
            </a:r>
          </a:p>
          <a:p>
            <a:pPr lvl="1"/>
            <a:r>
              <a:rPr lang="fi-FI" dirty="0" smtClean="0"/>
              <a:t>N stands for noise and Im represents interference margin</a:t>
            </a:r>
            <a:endParaRPr lang="fi-FI" dirty="0" smtClean="0"/>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5</a:t>
            </a:fld>
            <a:endParaRPr lang="en-US"/>
          </a:p>
        </p:txBody>
      </p:sp>
    </p:spTree>
    <p:extLst>
      <p:ext uri="{BB962C8B-B14F-4D97-AF65-F5344CB8AC3E}">
        <p14:creationId xmlns:p14="http://schemas.microsoft.com/office/powerpoint/2010/main" val="3313467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Questions by </a:t>
            </a:r>
            <a:r>
              <a:rPr lang="fi-FI" dirty="0" smtClean="0"/>
              <a:t>a CDIS</a:t>
            </a:r>
            <a:endParaRPr lang="en-US" dirty="0"/>
          </a:p>
        </p:txBody>
      </p:sp>
      <p:sp>
        <p:nvSpPr>
          <p:cNvPr id="3" name="Content Placeholder 2"/>
          <p:cNvSpPr>
            <a:spLocks noGrp="1"/>
          </p:cNvSpPr>
          <p:nvPr>
            <p:ph idx="1"/>
          </p:nvPr>
        </p:nvSpPr>
        <p:spPr/>
        <p:txBody>
          <a:bodyPr/>
          <a:lstStyle/>
          <a:p>
            <a:r>
              <a:rPr lang="fi-FI" dirty="0" smtClean="0"/>
              <a:t>Who interferes my TVBD?</a:t>
            </a:r>
          </a:p>
          <a:p>
            <a:pPr lvl="1"/>
            <a:r>
              <a:rPr lang="fi-FI" dirty="0" smtClean="0"/>
              <a:t>My TVBD is interfered if my communication area overlaps with an interference area of another TVBD</a:t>
            </a:r>
          </a:p>
          <a:p>
            <a:r>
              <a:rPr lang="fi-FI" dirty="0" smtClean="0"/>
              <a:t>Who </a:t>
            </a:r>
            <a:r>
              <a:rPr lang="fi-FI" dirty="0" smtClean="0"/>
              <a:t>is interfered by my TVBD?</a:t>
            </a:r>
            <a:endParaRPr lang="fi-FI" dirty="0" smtClean="0"/>
          </a:p>
          <a:p>
            <a:pPr lvl="1"/>
            <a:r>
              <a:rPr lang="fi-FI" dirty="0" smtClean="0"/>
              <a:t>My TVBD iinterferes another TVBD if my interference area overlaps with the communication area of the other TVBD</a:t>
            </a:r>
          </a:p>
          <a:p>
            <a:pPr lvl="1"/>
            <a:endParaRPr lang="fi-FI" dirty="0"/>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6</a:t>
            </a:fld>
            <a:endParaRPr lang="en-US"/>
          </a:p>
        </p:txBody>
      </p:sp>
    </p:spTree>
    <p:extLst>
      <p:ext uri="{BB962C8B-B14F-4D97-AF65-F5344CB8AC3E}">
        <p14:creationId xmlns:p14="http://schemas.microsoft.com/office/powerpoint/2010/main" val="294406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Two potential solutions</a:t>
            </a:r>
            <a:endParaRPr lang="en-US" dirty="0"/>
          </a:p>
        </p:txBody>
      </p:sp>
      <p:sp>
        <p:nvSpPr>
          <p:cNvPr id="3" name="Content Placeholder 2"/>
          <p:cNvSpPr>
            <a:spLocks noGrp="1"/>
          </p:cNvSpPr>
          <p:nvPr>
            <p:ph idx="1"/>
          </p:nvPr>
        </p:nvSpPr>
        <p:spPr>
          <a:xfrm>
            <a:off x="685800" y="1628800"/>
            <a:ext cx="7772400" cy="4114800"/>
          </a:xfrm>
        </p:spPr>
        <p:txBody>
          <a:bodyPr/>
          <a:lstStyle/>
          <a:p>
            <a:pPr marL="457200" indent="-457200">
              <a:buFont typeface="+mj-lt"/>
              <a:buAutoNum type="arabicPeriod"/>
            </a:pPr>
            <a:r>
              <a:rPr lang="fi-FI" dirty="0" smtClean="0"/>
              <a:t>Mandate the CDISs to synchronize themselves</a:t>
            </a:r>
          </a:p>
          <a:p>
            <a:pPr marL="857250" lvl="1" indent="-457200"/>
            <a:r>
              <a:rPr lang="fi-FI" dirty="0" smtClean="0"/>
              <a:t>Rely on available database synchronization mechanisms and leave the details to implementation</a:t>
            </a:r>
          </a:p>
          <a:p>
            <a:pPr marL="857250" lvl="1" indent="-457200"/>
            <a:r>
              <a:rPr lang="fi-FI" dirty="0" smtClean="0"/>
              <a:t>Each CDIS has all the required information about all the possible TVBDs regardless of which CM and subsequently CDIS serves the TVBDs</a:t>
            </a:r>
          </a:p>
          <a:p>
            <a:pPr marL="457200" indent="-457200">
              <a:buFont typeface="+mj-lt"/>
              <a:buAutoNum type="arabicPeriod"/>
            </a:pPr>
            <a:r>
              <a:rPr lang="fi-FI" dirty="0" smtClean="0"/>
              <a:t>Specify a system and related entity to support CDIS in discovery</a:t>
            </a:r>
          </a:p>
          <a:p>
            <a:pPr marL="857250" lvl="1" indent="-457200"/>
            <a:r>
              <a:rPr lang="fi-FI" dirty="0" smtClean="0"/>
              <a:t>Specify a new support service that is available for CDISs to find out interferer/interfered TVBDs that are registered to other CDISs</a:t>
            </a:r>
          </a:p>
          <a:p>
            <a:pPr marL="857250" lvl="1" indent="-457200"/>
            <a:r>
              <a:rPr lang="fi-FI" dirty="0" smtClean="0"/>
              <a:t>Each CDIS has all the required information about the TVBDs registered to them by the CMs using their services. The support service is used to find out the TVBDs registered to the other CDISs.</a:t>
            </a:r>
            <a:endParaRPr lang="en-US" dirty="0"/>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7</a:t>
            </a:fld>
            <a:endParaRPr lang="en-US"/>
          </a:p>
        </p:txBody>
      </p:sp>
    </p:spTree>
    <p:extLst>
      <p:ext uri="{BB962C8B-B14F-4D97-AF65-F5344CB8AC3E}">
        <p14:creationId xmlns:p14="http://schemas.microsoft.com/office/powerpoint/2010/main" val="4293659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Short comparison of the two options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dirty="0"/>
              <a:t>Mandate the CDISs to synchronize themselves</a:t>
            </a:r>
          </a:p>
          <a:p>
            <a:pPr marL="857250" lvl="1" indent="-457200"/>
            <a:r>
              <a:rPr lang="fi-FI" dirty="0" smtClean="0"/>
              <a:t>Pros: Easy to standardize</a:t>
            </a:r>
          </a:p>
          <a:p>
            <a:pPr marL="857250" lvl="1" indent="-457200"/>
            <a:r>
              <a:rPr lang="fi-FI" dirty="0" smtClean="0"/>
              <a:t>Cons: </a:t>
            </a:r>
            <a:endParaRPr lang="fi-FI" dirty="0"/>
          </a:p>
          <a:p>
            <a:pPr marL="457200" indent="-457200">
              <a:buFont typeface="+mj-lt"/>
              <a:buAutoNum type="arabicPeriod"/>
            </a:pPr>
            <a:r>
              <a:rPr lang="fi-FI" dirty="0"/>
              <a:t>Specify a system and related entity to support CDIS in discovery</a:t>
            </a:r>
          </a:p>
          <a:p>
            <a:pPr marL="857250" lvl="1" indent="-457200"/>
            <a:r>
              <a:rPr lang="fi-FI" dirty="0"/>
              <a:t>Pros: </a:t>
            </a:r>
            <a:r>
              <a:rPr lang="fi-FI" dirty="0" smtClean="0"/>
              <a:t>More complex to standardize</a:t>
            </a:r>
            <a:endParaRPr lang="fi-FI" dirty="0"/>
          </a:p>
          <a:p>
            <a:pPr marL="857250" lvl="1" indent="-457200"/>
            <a:r>
              <a:rPr lang="fi-FI" dirty="0"/>
              <a:t>Cons: </a:t>
            </a:r>
            <a:endParaRPr lang="fi-FI" dirty="0"/>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8</a:t>
            </a:fld>
            <a:endParaRPr lang="en-US"/>
          </a:p>
        </p:txBody>
      </p:sp>
    </p:spTree>
    <p:extLst>
      <p:ext uri="{BB962C8B-B14F-4D97-AF65-F5344CB8AC3E}">
        <p14:creationId xmlns:p14="http://schemas.microsoft.com/office/powerpoint/2010/main" val="1800084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One detail: IP address resolution</a:t>
            </a:r>
            <a:endParaRPr lang="en-US" dirty="0"/>
          </a:p>
        </p:txBody>
      </p:sp>
      <p:sp>
        <p:nvSpPr>
          <p:cNvPr id="3" name="Content Placeholder 2"/>
          <p:cNvSpPr>
            <a:spLocks noGrp="1"/>
          </p:cNvSpPr>
          <p:nvPr>
            <p:ph idx="1"/>
          </p:nvPr>
        </p:nvSpPr>
        <p:spPr>
          <a:xfrm>
            <a:off x="685800" y="1844824"/>
            <a:ext cx="7772400" cy="4114800"/>
          </a:xfrm>
        </p:spPr>
        <p:txBody>
          <a:bodyPr/>
          <a:lstStyle/>
          <a:p>
            <a:r>
              <a:rPr lang="fi-FI" sz="2000" dirty="0" smtClean="0"/>
              <a:t>A list of interfered/interfering TVBDs is not enough for a CM, but the CM needs to get also such information about CMs that serve those TVBDs that the CM can communicate with the other CMs</a:t>
            </a:r>
          </a:p>
          <a:p>
            <a:r>
              <a:rPr lang="fi-FI" sz="2000" dirty="0" smtClean="0"/>
              <a:t>One proposal discussed earlier in the task group is to give CM’s IP address as such information</a:t>
            </a:r>
          </a:p>
          <a:p>
            <a:pPr lvl="1"/>
            <a:r>
              <a:rPr lang="fi-FI" sz="1800" dirty="0" smtClean="0"/>
              <a:t>A CDIS would provide a CM IP addresses of the other CMs as part of the interfered/interfering TVBD list</a:t>
            </a:r>
          </a:p>
          <a:p>
            <a:r>
              <a:rPr lang="fi-FI" sz="2000" dirty="0" smtClean="0"/>
              <a:t>We would like to see the DNS to be used to find out IP addresses</a:t>
            </a:r>
          </a:p>
          <a:p>
            <a:pPr lvl="1"/>
            <a:r>
              <a:rPr lang="fi-FI" sz="1800" dirty="0" smtClean="0"/>
              <a:t>A CM receives from a CDIS hostname of each CM that serve interfered/interfering TVBD</a:t>
            </a:r>
          </a:p>
          <a:p>
            <a:pPr lvl="1"/>
            <a:r>
              <a:rPr lang="fi-FI" sz="1800" dirty="0" smtClean="0"/>
              <a:t>The CM gets the CM’s IP address from the DNS with the hostname</a:t>
            </a:r>
          </a:p>
          <a:p>
            <a:r>
              <a:rPr lang="fi-FI" sz="2000" dirty="0" smtClean="0"/>
              <a:t>With this approach we don’t have to deal with changes in IP addresses and we can leverage the security solutions available / becoming available for DNS</a:t>
            </a:r>
            <a:endParaRPr lang="en-US" sz="2000" dirty="0"/>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9</a:t>
            </a:fld>
            <a:endParaRPr lang="en-US"/>
          </a:p>
        </p:txBody>
      </p:sp>
    </p:spTree>
    <p:extLst>
      <p:ext uri="{BB962C8B-B14F-4D97-AF65-F5344CB8AC3E}">
        <p14:creationId xmlns:p14="http://schemas.microsoft.com/office/powerpoint/2010/main" val="1891593708"/>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1755</TotalTime>
  <Words>956</Words>
  <Application>Microsoft Office PowerPoint</Application>
  <PresentationFormat>On-screen Show (4:3)</PresentationFormat>
  <Paragraphs>91</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802-19-Submission</vt:lpstr>
      <vt:lpstr>Document</vt:lpstr>
      <vt:lpstr>Discovery system overview</vt:lpstr>
      <vt:lpstr>Abstract</vt:lpstr>
      <vt:lpstr>Basic assumptions</vt:lpstr>
      <vt:lpstr>Problem statement</vt:lpstr>
      <vt:lpstr>Some definitions and terms</vt:lpstr>
      <vt:lpstr>Questions by a CDIS</vt:lpstr>
      <vt:lpstr>Two potential solutions</vt:lpstr>
      <vt:lpstr>Short comparison of the two options</vt:lpstr>
      <vt:lpstr>One detail: IP address resolution</vt:lpstr>
      <vt:lpstr>Summary</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Mika Kasslin</dc:creator>
  <cp:lastModifiedBy>kasslin</cp:lastModifiedBy>
  <cp:revision>68</cp:revision>
  <cp:lastPrinted>1998-02-10T13:28:06Z</cp:lastPrinted>
  <dcterms:created xsi:type="dcterms:W3CDTF">2011-05-26T09:45:55Z</dcterms:created>
  <dcterms:modified xsi:type="dcterms:W3CDTF">2011-06-29T10:50:01Z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6ad5576d-b253-4336-9b32-21b1119e090c</vt:lpwstr>
  </property>
  <property fmtid="{D5CDD505-2E9C-101B-9397-08002B2CF9AE}" pid="3" name="Trial LicenseClassification">
    <vt:lpwstr>Personal</vt:lpwstr>
  </property>
  <property fmtid="{D5CDD505-2E9C-101B-9397-08002B2CF9AE}" pid="4" name="NokiaConfidentiality">
    <vt:lpwstr>Public</vt:lpwstr>
  </property>
</Properties>
</file>