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5" r:id="rId3"/>
    <p:sldId id="274" r:id="rId4"/>
    <p:sldId id="271" r:id="rId5"/>
    <p:sldId id="272" r:id="rId6"/>
    <p:sldId id="273" r:id="rId7"/>
    <p:sldId id="27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30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1520EF9-7794-4D77-A3BF-E12EA304FB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14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0CEFC8F-10F2-43CD-A0C2-3B1F1A65F5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122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A008AA46-F53A-44B7-9170-9988357F3A5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0CEFC8F-10F2-43CD-A0C2-3B1F1A65F5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0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D7F4B43-F887-43C2-8D45-62568B9F13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4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C9AB3BA-CCF5-47F8-83D2-415AB4C5DD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9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DD994BB-1E1C-42E3-8F9E-A44AFB87D9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76FF1C8-2313-4CFE-B88D-F671D9755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6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8FF63EB-B88A-4113-97BF-F8C3F6439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3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2AEB2F-3A44-45E8-A47A-748B1BE1D6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0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E4FB44C-13E6-4DAF-8044-211B8BC0B8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8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A2CB24-806C-4C54-835D-571FB4AFA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21D539F-7B7E-45AC-9BAF-97FD4F878F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690A3EE-5FE8-421B-9780-4CE3A4DAB7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6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BD8D198-CF57-45A3-9274-B666F8F182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9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98391" y="6475413"/>
            <a:ext cx="12455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26B9E7D-4276-48F3-BF2A-CF7BFC74E2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802.19-11/0032r1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meeting/80/agenda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jabber/index.html" TargetMode="External"/><Relationship Id="rId2" Type="http://schemas.openxmlformats.org/officeDocument/2006/relationships/hyperlink" Target="https://www.ietf.org/mailman/listinfo/paw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probasco-paws-overview-usecases-00.txt" TargetMode="External"/><Relationship Id="rId2" Type="http://schemas.openxmlformats.org/officeDocument/2006/relationships/hyperlink" Target="http://www.ietf.org/id/draft-patil-paws-problem-stmt-01.t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</p:spPr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49828F4-E5C5-43CB-8CCA-B83B724184E4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Protocol to </a:t>
            </a:r>
            <a:r>
              <a:rPr lang="en-US" dirty="0" smtClean="0"/>
              <a:t>Access </a:t>
            </a:r>
            <a:r>
              <a:rPr lang="en-US" dirty="0" smtClean="0"/>
              <a:t>WS </a:t>
            </a:r>
            <a:r>
              <a:rPr lang="en-US" dirty="0" smtClean="0"/>
              <a:t>database (PAWS)</a:t>
            </a:r>
            <a:endParaRPr lang="en-US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0132"/>
              </p:ext>
            </p:extLst>
          </p:nvPr>
        </p:nvGraphicFramePr>
        <p:xfrm>
          <a:off x="520700" y="2286000"/>
          <a:ext cx="8040688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Document" r:id="rId4" imgW="8261444" imgH="2530366" progId="Word.Document.8">
                  <p:embed/>
                </p:oleObj>
              </mc:Choice>
              <mc:Fallback>
                <p:oleObj name="Document" r:id="rId4" imgW="8261444" imgH="2530366" progId="Word.Document.8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040688" cy="245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</p:spPr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D50BDFD-9BB2-49C6-B388-B5F80EBA133A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work on a WS database access protocol in IETF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new BOF (pre-WG effort) will take place at the IETF meeting in Prague, March 28-31</a:t>
            </a:r>
          </a:p>
          <a:p>
            <a:r>
              <a:rPr lang="en-GB" dirty="0" smtClean="0"/>
              <a:t>Date: Monday, March 28</a:t>
            </a:r>
            <a:r>
              <a:rPr lang="en-GB" baseline="30000" dirty="0" smtClean="0"/>
              <a:t>th</a:t>
            </a:r>
            <a:r>
              <a:rPr lang="en-GB" dirty="0" smtClean="0"/>
              <a:t>, 15:10 CET</a:t>
            </a:r>
          </a:p>
          <a:p>
            <a:pPr lvl="3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datatracker.ietf.org/meeting/80/agenda.html</a:t>
            </a:r>
            <a:r>
              <a:rPr lang="en-GB" dirty="0" smtClean="0"/>
              <a:t> </a:t>
            </a:r>
          </a:p>
          <a:p>
            <a:r>
              <a:rPr lang="en-GB" dirty="0" smtClean="0"/>
              <a:t>Intention is to form a WG to develop a query protocol for WS database access (PAWS)</a:t>
            </a:r>
          </a:p>
          <a:p>
            <a:r>
              <a:rPr lang="en-GB" dirty="0" smtClean="0"/>
              <a:t>Why IETF?</a:t>
            </a:r>
          </a:p>
          <a:p>
            <a:pPr lvl="1"/>
            <a:r>
              <a:rPr lang="en-GB" dirty="0" smtClean="0"/>
              <a:t>History of upper layer protocol development</a:t>
            </a:r>
          </a:p>
          <a:p>
            <a:pPr lvl="1"/>
            <a:r>
              <a:rPr lang="en-GB" dirty="0" smtClean="0"/>
              <a:t>PHY/MAC agnostic</a:t>
            </a:r>
          </a:p>
          <a:p>
            <a:pPr lvl="1"/>
            <a:r>
              <a:rPr lang="en-US" dirty="0" smtClean="0"/>
              <a:t>An IETF standard for the DB access would be applicable to global variants of TVWS technology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PAWS BOF description and mailing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description of PAWS BOF: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https://www.ietf.org/mailman/listinfo/paws</a:t>
            </a:r>
            <a:endParaRPr lang="en-GB" dirty="0" smtClean="0"/>
          </a:p>
          <a:p>
            <a:pPr lvl="1"/>
            <a:r>
              <a:rPr lang="en-GB" dirty="0" smtClean="0"/>
              <a:t>A mailing list has been created, subscription details at the above link</a:t>
            </a:r>
          </a:p>
          <a:p>
            <a:pPr lvl="1"/>
            <a:r>
              <a:rPr lang="en-GB" dirty="0" smtClean="0"/>
              <a:t>Currently +150 members</a:t>
            </a:r>
          </a:p>
          <a:p>
            <a:r>
              <a:rPr lang="en-US" dirty="0" smtClean="0"/>
              <a:t>Most discussions and decisions take place on the mailing list</a:t>
            </a:r>
          </a:p>
          <a:p>
            <a:r>
              <a:rPr lang="en-US" dirty="0" smtClean="0"/>
              <a:t>Jabber room (</a:t>
            </a:r>
            <a:r>
              <a:rPr lang="en-US" dirty="0" smtClean="0">
                <a:hlinkClick r:id="rId3"/>
              </a:rPr>
              <a:t>http://www.ietf.org/jabber/index.html</a:t>
            </a:r>
            <a:r>
              <a:rPr lang="en-US" dirty="0" smtClean="0"/>
              <a:t>) available at F2F meetings for remote participants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PAWS BOF reading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/>
              <a:t>statement: </a:t>
            </a:r>
            <a:r>
              <a:rPr lang="en-US" u="sng" dirty="0">
                <a:hlinkClick r:id="rId2"/>
              </a:rPr>
              <a:t>http://www.ietf.org/id/draft-patil-paws-problem-stmt-01.txt</a:t>
            </a:r>
            <a:endParaRPr lang="en-US" dirty="0"/>
          </a:p>
          <a:p>
            <a:r>
              <a:rPr lang="en-US" dirty="0"/>
              <a:t>Use case scenarios: </a:t>
            </a:r>
            <a:r>
              <a:rPr lang="en-US" u="sng" dirty="0">
                <a:hlinkClick r:id="rId3"/>
              </a:rPr>
              <a:t>http://www.ietf.org/id/draft-probasco-paws-overview-usecases-00.txt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Further input welcomed!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3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protocol would potentially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Database discovery based on WSD current location</a:t>
            </a:r>
          </a:p>
          <a:p>
            <a:r>
              <a:rPr lang="en-US" dirty="0" smtClean="0"/>
              <a:t>Client provisioning</a:t>
            </a:r>
          </a:p>
          <a:p>
            <a:r>
              <a:rPr lang="en-US" dirty="0" smtClean="0"/>
              <a:t>Location Delivery</a:t>
            </a:r>
          </a:p>
          <a:p>
            <a:r>
              <a:rPr lang="en-US" dirty="0" smtClean="0"/>
              <a:t>Required security</a:t>
            </a:r>
          </a:p>
          <a:p>
            <a:r>
              <a:rPr lang="en-US" dirty="0" smtClean="0"/>
              <a:t>Access protocol itself</a:t>
            </a:r>
          </a:p>
          <a:p>
            <a:r>
              <a:rPr lang="en-US" dirty="0" smtClean="0"/>
              <a:t>Data to be requested </a:t>
            </a:r>
            <a:r>
              <a:rPr lang="en-US" smtClean="0"/>
              <a:t>and provided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protocol</a:t>
            </a:r>
          </a:p>
          <a:p>
            <a:pPr lvl="1"/>
            <a:r>
              <a:rPr lang="en-US" dirty="0" smtClean="0"/>
              <a:t>Would not be country specific</a:t>
            </a:r>
          </a:p>
          <a:p>
            <a:pPr lvl="1"/>
            <a:r>
              <a:rPr lang="en-US" dirty="0" smtClean="0"/>
              <a:t>Would be PHY/MAC independent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5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Co-operation with IEEE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requirements from the IEEE TGs would be of great help</a:t>
            </a:r>
          </a:p>
          <a:p>
            <a:r>
              <a:rPr lang="en-US" dirty="0" smtClean="0"/>
              <a:t>Establish an official </a:t>
            </a:r>
            <a:r>
              <a:rPr lang="en-US" dirty="0" err="1" smtClean="0"/>
              <a:t>liason</a:t>
            </a:r>
            <a:r>
              <a:rPr lang="en-US" dirty="0" smtClean="0"/>
              <a:t> relationship</a:t>
            </a:r>
          </a:p>
          <a:p>
            <a:endParaRPr lang="en-US" dirty="0"/>
          </a:p>
          <a:p>
            <a:r>
              <a:rPr lang="en-US" dirty="0" smtClean="0"/>
              <a:t>Consider allowing access of PAWS members to the relevant IEEE draft documents (it has been done in the past, </a:t>
            </a:r>
            <a:r>
              <a:rPr lang="en-US" dirty="0" err="1" smtClean="0"/>
              <a:t>eg</a:t>
            </a:r>
            <a:r>
              <a:rPr lang="en-US" dirty="0" smtClean="0"/>
              <a:t> 802.11u)</a:t>
            </a:r>
          </a:p>
          <a:p>
            <a:pPr lvl="1"/>
            <a:r>
              <a:rPr lang="en-US" dirty="0" smtClean="0"/>
              <a:t>An approved (75% passed) draft spec to be attached to a </a:t>
            </a:r>
            <a:r>
              <a:rPr lang="en-US" dirty="0" err="1" smtClean="0"/>
              <a:t>liason</a:t>
            </a:r>
            <a:r>
              <a:rPr lang="en-US" dirty="0" smtClean="0"/>
              <a:t> letter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1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support this effort, then indicate so in the PAWS BOF F2F or jabber room!!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FE167E-200A-4DDA-8EE2-31945E80F390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1628</TotalTime>
  <Words>337</Words>
  <Application>Microsoft Office PowerPoint</Application>
  <PresentationFormat>On-screen Show (4:3)</PresentationFormat>
  <Paragraphs>74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Protocol to Access WS database (PAWS)</vt:lpstr>
      <vt:lpstr>Proposal to work on a WS database access protocol in IETF</vt:lpstr>
      <vt:lpstr>PAWS BOF description and mailing list</vt:lpstr>
      <vt:lpstr>PAWS BOF reading material</vt:lpstr>
      <vt:lpstr>The protocol would potentially support</vt:lpstr>
      <vt:lpstr>Co-operation with IEEE</vt:lpstr>
      <vt:lpstr>Support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Bajko Gabor (Nokia-CIC/MtView)</dc:creator>
  <cp:lastModifiedBy>Bajko Gabor (Nokia-CIC/MtView)</cp:lastModifiedBy>
  <cp:revision>22</cp:revision>
  <cp:lastPrinted>1998-02-10T13:28:06Z</cp:lastPrinted>
  <dcterms:created xsi:type="dcterms:W3CDTF">2011-03-14T12:10:37Z</dcterms:created>
  <dcterms:modified xsi:type="dcterms:W3CDTF">2011-03-16T06:41:12Z</dcterms:modified>
</cp:coreProperties>
</file>