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10"/>
  </p:notesMasterIdLst>
  <p:handoutMasterIdLst>
    <p:handoutMasterId r:id="rId11"/>
  </p:handoutMasterIdLst>
  <p:sldIdLst>
    <p:sldId id="317" r:id="rId2"/>
    <p:sldId id="360" r:id="rId3"/>
    <p:sldId id="361" r:id="rId4"/>
    <p:sldId id="362" r:id="rId5"/>
    <p:sldId id="363" r:id="rId6"/>
    <p:sldId id="364" r:id="rId7"/>
    <p:sldId id="365" r:id="rId8"/>
    <p:sldId id="367" r:id="rId9"/>
  </p:sldIdLst>
  <p:sldSz cx="9144000" cy="6858000" type="screen4x3"/>
  <p:notesSz cx="7315200" cy="960120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aruuska" initials="PR" lastIdx="13" clrIdx="0"/>
</p:cmAuthorLst>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39" autoAdjust="0"/>
    <p:restoredTop sz="95933" autoAdjust="0"/>
  </p:normalViewPr>
  <p:slideViewPr>
    <p:cSldViewPr snapToObjects="1">
      <p:cViewPr>
        <p:scale>
          <a:sx n="70" d="100"/>
          <a:sy n="70" d="100"/>
        </p:scale>
        <p:origin x="-384" y="-18"/>
      </p:cViewPr>
      <p:guideLst>
        <p:guide orient="horz" pos="2160"/>
        <p:guide pos="2880"/>
      </p:guideLst>
    </p:cSldViewPr>
  </p:slideViewPr>
  <p:notesTextViewPr>
    <p:cViewPr>
      <p:scale>
        <a:sx n="100" d="100"/>
        <a:sy n="100" d="100"/>
      </p:scale>
      <p:origin x="0" y="0"/>
    </p:cViewPr>
  </p:notesTextViewPr>
  <p:sorterViewPr>
    <p:cViewPr>
      <p:scale>
        <a:sx n="80" d="100"/>
        <a:sy n="80" d="100"/>
      </p:scale>
      <p:origin x="0" y="0"/>
    </p:cViewPr>
  </p:sorterViewPr>
  <p:notesViewPr>
    <p:cSldViewPr snapToObjects="1">
      <p:cViewPr varScale="1">
        <p:scale>
          <a:sx n="66" d="100"/>
          <a:sy n="66" d="100"/>
        </p:scale>
        <p:origin x="0" y="0"/>
      </p:cViewPr>
      <p:guideLst/>
    </p:cSldViewPr>
  </p:notesViewPr>
  <p:gridSpacing cx="46085125" cy="4608512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31091" y="183944"/>
            <a:ext cx="2350580"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73775">
              <a:defRPr sz="1500" b="1"/>
            </a:lvl1pPr>
          </a:lstStyle>
          <a:p>
            <a:r>
              <a:rPr lang="en-US" smtClean="0"/>
              <a:t>doc.: IEEE 802.19-10/0094r0</a:t>
            </a:r>
            <a:endParaRPr lang="en-US"/>
          </a:p>
        </p:txBody>
      </p:sp>
      <p:sp>
        <p:nvSpPr>
          <p:cNvPr id="3075" name="Rectangle 3"/>
          <p:cNvSpPr>
            <a:spLocks noGrp="1" noChangeArrowheads="1"/>
          </p:cNvSpPr>
          <p:nvPr>
            <p:ph type="dt" sz="quarter" idx="1"/>
          </p:nvPr>
        </p:nvSpPr>
        <p:spPr bwMode="auto">
          <a:xfrm>
            <a:off x="733530" y="183944"/>
            <a:ext cx="981423"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73775">
              <a:defRPr sz="1500" b="1"/>
            </a:lvl1pPr>
          </a:lstStyle>
          <a:p>
            <a:r>
              <a:rPr lang="en-US"/>
              <a:t>Month Year</a:t>
            </a:r>
          </a:p>
        </p:txBody>
      </p:sp>
      <p:sp>
        <p:nvSpPr>
          <p:cNvPr id="3076" name="Rectangle 4"/>
          <p:cNvSpPr>
            <a:spLocks noGrp="1" noChangeArrowheads="1"/>
          </p:cNvSpPr>
          <p:nvPr>
            <p:ph type="ftr" sz="quarter" idx="2"/>
          </p:nvPr>
        </p:nvSpPr>
        <p:spPr bwMode="auto">
          <a:xfrm>
            <a:off x="5559335" y="9292438"/>
            <a:ext cx="110607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73775">
              <a:defRPr/>
            </a:lvl1pPr>
          </a:lstStyle>
          <a:p>
            <a:r>
              <a:rPr lang="en-US" smtClean="0"/>
              <a:t>Chen SUN, NICT</a:t>
            </a:r>
            <a:endParaRPr lang="en-US"/>
          </a:p>
        </p:txBody>
      </p:sp>
      <p:sp>
        <p:nvSpPr>
          <p:cNvPr id="3077" name="Rectangle 5"/>
          <p:cNvSpPr>
            <a:spLocks noGrp="1" noChangeArrowheads="1"/>
          </p:cNvSpPr>
          <p:nvPr>
            <p:ph type="sldNum" sz="quarter" idx="3"/>
          </p:nvPr>
        </p:nvSpPr>
        <p:spPr bwMode="auto">
          <a:xfrm>
            <a:off x="3305908" y="9292438"/>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73775">
              <a:defRPr/>
            </a:lvl1pPr>
          </a:lstStyle>
          <a:p>
            <a:r>
              <a:rPr lang="en-US"/>
              <a:t>Page </a:t>
            </a:r>
            <a:fld id="{B1CD26DB-D716-4739-8A05-672019268898}" type="slidenum">
              <a:rPr lang="en-US"/>
              <a:pPr/>
              <a:t>‹#›</a:t>
            </a:fld>
            <a:endParaRPr lang="en-US"/>
          </a:p>
        </p:txBody>
      </p:sp>
      <p:sp>
        <p:nvSpPr>
          <p:cNvPr id="3078" name="Line 6"/>
          <p:cNvSpPr>
            <a:spLocks noChangeShapeType="1"/>
          </p:cNvSpPr>
          <p:nvPr/>
        </p:nvSpPr>
        <p:spPr bwMode="auto">
          <a:xfrm>
            <a:off x="731856" y="400734"/>
            <a:ext cx="5851490" cy="0"/>
          </a:xfrm>
          <a:prstGeom prst="line">
            <a:avLst/>
          </a:prstGeom>
          <a:noFill/>
          <a:ln w="12700">
            <a:solidFill>
              <a:schemeClr val="tx1"/>
            </a:solidFill>
            <a:round/>
            <a:headEnd type="none" w="sm" len="sm"/>
            <a:tailEnd type="none" w="sm" len="sm"/>
          </a:ln>
          <a:effectLst/>
        </p:spPr>
        <p:txBody>
          <a:bodyPr wrap="none" lIns="95390" tIns="47695" rIns="95390" bIns="47695" anchor="ctr"/>
          <a:lstStyle/>
          <a:p>
            <a:endParaRPr lang="en-US"/>
          </a:p>
        </p:txBody>
      </p:sp>
      <p:sp>
        <p:nvSpPr>
          <p:cNvPr id="3079" name="Rectangle 7"/>
          <p:cNvSpPr>
            <a:spLocks noChangeArrowheads="1"/>
          </p:cNvSpPr>
          <p:nvPr/>
        </p:nvSpPr>
        <p:spPr bwMode="auto">
          <a:xfrm>
            <a:off x="731855" y="9292438"/>
            <a:ext cx="718145" cy="184666"/>
          </a:xfrm>
          <a:prstGeom prst="rect">
            <a:avLst/>
          </a:prstGeom>
          <a:noFill/>
          <a:ln w="9525">
            <a:noFill/>
            <a:miter lim="800000"/>
            <a:headEnd/>
            <a:tailEnd/>
          </a:ln>
          <a:effectLst/>
        </p:spPr>
        <p:txBody>
          <a:bodyPr wrap="none" lIns="0" tIns="0" rIns="0" bIns="0">
            <a:spAutoFit/>
          </a:bodyPr>
          <a:lstStyle/>
          <a:p>
            <a:pPr defTabSz="973775"/>
            <a:r>
              <a:rPr lang="en-US" dirty="0"/>
              <a:t>Submission</a:t>
            </a:r>
          </a:p>
        </p:txBody>
      </p:sp>
      <p:sp>
        <p:nvSpPr>
          <p:cNvPr id="3080" name="Line 8"/>
          <p:cNvSpPr>
            <a:spLocks noChangeShapeType="1"/>
          </p:cNvSpPr>
          <p:nvPr/>
        </p:nvSpPr>
        <p:spPr bwMode="auto">
          <a:xfrm>
            <a:off x="731855" y="9280942"/>
            <a:ext cx="6013938" cy="0"/>
          </a:xfrm>
          <a:prstGeom prst="line">
            <a:avLst/>
          </a:prstGeom>
          <a:noFill/>
          <a:ln w="12700">
            <a:solidFill>
              <a:schemeClr val="tx1"/>
            </a:solidFill>
            <a:round/>
            <a:headEnd type="none" w="sm" len="sm"/>
            <a:tailEnd type="none" w="sm" len="sm"/>
          </a:ln>
          <a:effectLst/>
        </p:spPr>
        <p:txBody>
          <a:bodyPr wrap="none" lIns="95390" tIns="47695" rIns="95390" bIns="47695" anchor="ctr"/>
          <a:lstStyle/>
          <a:p>
            <a:endParaRPr lang="en-US"/>
          </a:p>
        </p:txBody>
      </p:sp>
    </p:spTree>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76309" y="101827"/>
            <a:ext cx="2350580"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73775">
              <a:defRPr sz="1500" b="1"/>
            </a:lvl1pPr>
          </a:lstStyle>
          <a:p>
            <a:r>
              <a:rPr lang="en-US" smtClean="0"/>
              <a:t>doc.: IEEE 802.19-10/0094r0</a:t>
            </a:r>
            <a:endParaRPr lang="en-US"/>
          </a:p>
        </p:txBody>
      </p:sp>
      <p:sp>
        <p:nvSpPr>
          <p:cNvPr id="2051" name="Rectangle 3"/>
          <p:cNvSpPr>
            <a:spLocks noGrp="1" noChangeArrowheads="1"/>
          </p:cNvSpPr>
          <p:nvPr>
            <p:ph type="dt" idx="1"/>
          </p:nvPr>
        </p:nvSpPr>
        <p:spPr bwMode="auto">
          <a:xfrm>
            <a:off x="689987" y="101827"/>
            <a:ext cx="981423"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73775">
              <a:defRPr sz="1500" b="1"/>
            </a:lvl1pPr>
          </a:lstStyle>
          <a:p>
            <a:r>
              <a:rPr lang="en-US"/>
              <a:t>Month Year</a:t>
            </a:r>
          </a:p>
        </p:txBody>
      </p:sp>
      <p:sp>
        <p:nvSpPr>
          <p:cNvPr id="2052" name="Rectangle 4"/>
          <p:cNvSpPr>
            <a:spLocks noGrp="1" noRot="1" noChangeAspect="1" noChangeArrowheads="1" noTextEdit="1"/>
          </p:cNvSpPr>
          <p:nvPr>
            <p:ph type="sldImg" idx="2"/>
          </p:nvPr>
        </p:nvSpPr>
        <p:spPr bwMode="auto">
          <a:xfrm>
            <a:off x="1265238" y="725488"/>
            <a:ext cx="4784725" cy="3589337"/>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74690" y="4560817"/>
            <a:ext cx="5365820" cy="4321032"/>
          </a:xfrm>
          <a:prstGeom prst="rect">
            <a:avLst/>
          </a:prstGeom>
          <a:noFill/>
          <a:ln w="9525">
            <a:noFill/>
            <a:miter lim="800000"/>
            <a:headEnd/>
            <a:tailEnd/>
          </a:ln>
          <a:effectLst/>
        </p:spPr>
        <p:txBody>
          <a:bodyPr vert="horz" wrap="square" lIns="97708" tIns="48027" rIns="97708" bIns="48027"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5039275" y="9295723"/>
            <a:ext cx="158761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76951" lvl="4" algn="r" defTabSz="973775">
              <a:defRPr/>
            </a:lvl5pPr>
          </a:lstStyle>
          <a:p>
            <a:pPr lvl="4"/>
            <a:r>
              <a:rPr lang="en-US" smtClean="0"/>
              <a:t>Chen SUN, NICT</a:t>
            </a:r>
            <a:endParaRPr lang="en-US"/>
          </a:p>
        </p:txBody>
      </p:sp>
      <p:sp>
        <p:nvSpPr>
          <p:cNvPr id="2055" name="Rectangle 7"/>
          <p:cNvSpPr>
            <a:spLocks noGrp="1" noChangeArrowheads="1"/>
          </p:cNvSpPr>
          <p:nvPr>
            <p:ph type="sldNum" sz="quarter" idx="5"/>
          </p:nvPr>
        </p:nvSpPr>
        <p:spPr bwMode="auto">
          <a:xfrm>
            <a:off x="3422861" y="9295723"/>
            <a:ext cx="51776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73775">
              <a:defRPr/>
            </a:lvl1pPr>
          </a:lstStyle>
          <a:p>
            <a:r>
              <a:rPr lang="en-US"/>
              <a:t>Page </a:t>
            </a:r>
            <a:fld id="{308F2435-243C-4484-AA94-6236ADE1AA54}" type="slidenum">
              <a:rPr lang="en-US"/>
              <a:pPr/>
              <a:t>‹#›</a:t>
            </a:fld>
            <a:endParaRPr lang="en-US"/>
          </a:p>
        </p:txBody>
      </p:sp>
      <p:sp>
        <p:nvSpPr>
          <p:cNvPr id="2056" name="Rectangle 8"/>
          <p:cNvSpPr>
            <a:spLocks noChangeArrowheads="1"/>
          </p:cNvSpPr>
          <p:nvPr/>
        </p:nvSpPr>
        <p:spPr bwMode="auto">
          <a:xfrm>
            <a:off x="763675" y="9295723"/>
            <a:ext cx="718145" cy="184666"/>
          </a:xfrm>
          <a:prstGeom prst="rect">
            <a:avLst/>
          </a:prstGeom>
          <a:noFill/>
          <a:ln w="9525">
            <a:noFill/>
            <a:miter lim="800000"/>
            <a:headEnd/>
            <a:tailEnd/>
          </a:ln>
          <a:effectLst/>
        </p:spPr>
        <p:txBody>
          <a:bodyPr wrap="none" lIns="0" tIns="0" rIns="0" bIns="0">
            <a:spAutoFit/>
          </a:bodyPr>
          <a:lstStyle/>
          <a:p>
            <a:r>
              <a:rPr lang="en-US"/>
              <a:t>Submission</a:t>
            </a:r>
          </a:p>
        </p:txBody>
      </p:sp>
      <p:sp>
        <p:nvSpPr>
          <p:cNvPr id="2057" name="Line 9"/>
          <p:cNvSpPr>
            <a:spLocks noChangeShapeType="1"/>
          </p:cNvSpPr>
          <p:nvPr/>
        </p:nvSpPr>
        <p:spPr bwMode="auto">
          <a:xfrm>
            <a:off x="763675" y="9294080"/>
            <a:ext cx="5787851" cy="0"/>
          </a:xfrm>
          <a:prstGeom prst="line">
            <a:avLst/>
          </a:prstGeom>
          <a:noFill/>
          <a:ln w="12700">
            <a:solidFill>
              <a:schemeClr val="tx1"/>
            </a:solidFill>
            <a:round/>
            <a:headEnd type="none" w="sm" len="sm"/>
            <a:tailEnd type="none" w="sm" len="sm"/>
          </a:ln>
          <a:effectLst/>
        </p:spPr>
        <p:txBody>
          <a:bodyPr wrap="none" lIns="95390" tIns="47695" rIns="95390" bIns="47695" anchor="ctr"/>
          <a:lstStyle/>
          <a:p>
            <a:endParaRPr lang="en-US"/>
          </a:p>
        </p:txBody>
      </p:sp>
      <p:sp>
        <p:nvSpPr>
          <p:cNvPr id="2058" name="Line 10"/>
          <p:cNvSpPr>
            <a:spLocks noChangeShapeType="1"/>
          </p:cNvSpPr>
          <p:nvPr/>
        </p:nvSpPr>
        <p:spPr bwMode="auto">
          <a:xfrm>
            <a:off x="683288" y="307121"/>
            <a:ext cx="5948624" cy="0"/>
          </a:xfrm>
          <a:prstGeom prst="line">
            <a:avLst/>
          </a:prstGeom>
          <a:noFill/>
          <a:ln w="12700">
            <a:solidFill>
              <a:schemeClr val="tx1"/>
            </a:solidFill>
            <a:round/>
            <a:headEnd type="none" w="sm" len="sm"/>
            <a:tailEnd type="none" w="sm" len="sm"/>
          </a:ln>
          <a:effectLst/>
        </p:spPr>
        <p:txBody>
          <a:bodyPr wrap="none" lIns="95390" tIns="47695" rIns="95390" bIns="47695"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noGrp="1" noChangeArrowheads="1"/>
          </p:cNvSpPr>
          <p:nvPr>
            <p:ph type="dt" sz="quarter" idx="1"/>
          </p:nvPr>
        </p:nvSpPr>
        <p:spPr/>
        <p:txBody>
          <a:bodyPr/>
          <a:lstStyle/>
          <a:p>
            <a:pPr>
              <a:defRPr/>
            </a:pPr>
            <a:r>
              <a:rPr lang="en-US" smtClean="0"/>
              <a:t>Month Year</a:t>
            </a:r>
          </a:p>
        </p:txBody>
      </p:sp>
      <p:sp>
        <p:nvSpPr>
          <p:cNvPr id="36868" name="Rectangle 6"/>
          <p:cNvSpPr>
            <a:spLocks noGrp="1" noChangeArrowheads="1"/>
          </p:cNvSpPr>
          <p:nvPr>
            <p:ph type="ftr" sz="quarter" idx="4"/>
          </p:nvPr>
        </p:nvSpPr>
        <p:spPr/>
        <p:txBody>
          <a:bodyPr/>
          <a:lstStyle/>
          <a:p>
            <a:pPr lvl="4">
              <a:defRPr/>
            </a:pPr>
            <a:r>
              <a:rPr lang="en-US" smtClean="0"/>
              <a:t>Chen SUN, NICT</a:t>
            </a:r>
          </a:p>
        </p:txBody>
      </p:sp>
      <p:sp>
        <p:nvSpPr>
          <p:cNvPr id="37893" name="Rectangle 7"/>
          <p:cNvSpPr>
            <a:spLocks noGrp="1" noChangeArrowheads="1"/>
          </p:cNvSpPr>
          <p:nvPr>
            <p:ph type="sldNum" sz="quarter" idx="5"/>
          </p:nvPr>
        </p:nvSpPr>
        <p:spPr>
          <a:xfrm>
            <a:off x="3525453" y="9295723"/>
            <a:ext cx="415177" cy="184666"/>
          </a:xfrm>
          <a:noFill/>
        </p:spPr>
        <p:txBody>
          <a:bodyPr/>
          <a:lstStyle/>
          <a:p>
            <a:r>
              <a:rPr lang="en-US"/>
              <a:t>Page </a:t>
            </a:r>
            <a:fld id="{1710EC28-AD46-4123-852D-D6EAA41B90AD}" type="slidenum">
              <a:rPr lang="en-US"/>
              <a:pPr/>
              <a:t>1</a:t>
            </a:fld>
            <a:endParaRPr lang="en-US"/>
          </a:p>
        </p:txBody>
      </p:sp>
      <p:sp>
        <p:nvSpPr>
          <p:cNvPr id="37894" name="Rectangle 2"/>
          <p:cNvSpPr>
            <a:spLocks noGrp="1" noRot="1" noChangeAspect="1" noChangeArrowheads="1" noTextEdit="1"/>
          </p:cNvSpPr>
          <p:nvPr>
            <p:ph type="sldImg"/>
          </p:nvPr>
        </p:nvSpPr>
        <p:spPr>
          <a:xfrm>
            <a:off x="1265238" y="725488"/>
            <a:ext cx="4784725" cy="3589337"/>
          </a:xfrm>
          <a:ln/>
        </p:spPr>
      </p:sp>
      <p:sp>
        <p:nvSpPr>
          <p:cNvPr id="37895" name="Rectangle 3"/>
          <p:cNvSpPr>
            <a:spLocks noGrp="1" noChangeArrowheads="1"/>
          </p:cNvSpPr>
          <p:nvPr>
            <p:ph type="body" idx="1"/>
          </p:nvPr>
        </p:nvSpPr>
        <p:spPr>
          <a:noFill/>
          <a:ln/>
        </p:spPr>
        <p:txBody>
          <a:bodyPr/>
          <a:lstStyle/>
          <a:p>
            <a:endParaRPr lang="en-US" smtClean="0"/>
          </a:p>
        </p:txBody>
      </p:sp>
      <p:sp>
        <p:nvSpPr>
          <p:cNvPr id="8" name="Header Placeholder 7"/>
          <p:cNvSpPr>
            <a:spLocks noGrp="1"/>
          </p:cNvSpPr>
          <p:nvPr>
            <p:ph type="hdr" sz="quarter" idx="10"/>
          </p:nvPr>
        </p:nvSpPr>
        <p:spPr/>
        <p:txBody>
          <a:bodyPr/>
          <a:lstStyle/>
          <a:p>
            <a:r>
              <a:rPr lang="en-US" smtClean="0"/>
              <a:t>doc.: IEEE 802.19-10/0094r0</a:t>
            </a: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96913" y="332601"/>
            <a:ext cx="991938" cy="276999"/>
          </a:xfrm>
        </p:spPr>
        <p:txBody>
          <a:bodyPr/>
          <a:lstStyle>
            <a:lvl1pPr>
              <a:defRPr/>
            </a:lvl1pPr>
          </a:lstStyle>
          <a:p>
            <a:r>
              <a:rPr lang="en-US" smtClean="0"/>
              <a:t>July 2010</a:t>
            </a:r>
            <a:endParaRPr lang="en-US" dirty="0"/>
          </a:p>
        </p:txBody>
      </p:sp>
      <p:sp>
        <p:nvSpPr>
          <p:cNvPr id="5" name="Footer Placeholder 4"/>
          <p:cNvSpPr>
            <a:spLocks noGrp="1"/>
          </p:cNvSpPr>
          <p:nvPr>
            <p:ph type="ftr" sz="quarter" idx="11"/>
          </p:nvPr>
        </p:nvSpPr>
        <p:spPr>
          <a:xfrm>
            <a:off x="8236161" y="6475413"/>
            <a:ext cx="307777" cy="184666"/>
          </a:xfrm>
        </p:spPr>
        <p:txBody>
          <a:bodyPr/>
          <a:lstStyle>
            <a:lvl1pPr>
              <a:defRPr/>
            </a:lvl1pPr>
          </a:lstStyle>
          <a:p>
            <a:r>
              <a:rPr lang="en-US" smtClean="0"/>
              <a:t>Chen SUN (NICT)</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2814CC5A-091B-4A8C-8418-2E9CC63BBFD8}"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2010</a:t>
            </a:r>
            <a:endParaRPr lang="en-US"/>
          </a:p>
        </p:txBody>
      </p:sp>
      <p:sp>
        <p:nvSpPr>
          <p:cNvPr id="5" name="Footer Placeholder 4"/>
          <p:cNvSpPr>
            <a:spLocks noGrp="1"/>
          </p:cNvSpPr>
          <p:nvPr>
            <p:ph type="ftr" sz="quarter" idx="11"/>
          </p:nvPr>
        </p:nvSpPr>
        <p:spPr>
          <a:xfrm>
            <a:off x="7208629" y="6475413"/>
            <a:ext cx="1335302" cy="184666"/>
          </a:xfrm>
        </p:spPr>
        <p:txBody>
          <a:bodyPr/>
          <a:lstStyle>
            <a:lvl1pPr>
              <a:defRPr/>
            </a:lvl1pPr>
          </a:lstStyle>
          <a:p>
            <a:r>
              <a:rPr lang="en-US" smtClean="0"/>
              <a:t>Chen SUN (NICT)</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E7459D33-EFB3-40BD-B36A-C244CC67B0C7}"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2010</a:t>
            </a:r>
            <a:endParaRPr lang="en-US"/>
          </a:p>
        </p:txBody>
      </p:sp>
      <p:sp>
        <p:nvSpPr>
          <p:cNvPr id="5" name="Footer Placeholder 4"/>
          <p:cNvSpPr>
            <a:spLocks noGrp="1"/>
          </p:cNvSpPr>
          <p:nvPr>
            <p:ph type="ftr" sz="quarter" idx="11"/>
          </p:nvPr>
        </p:nvSpPr>
        <p:spPr>
          <a:xfrm>
            <a:off x="7208629" y="6475413"/>
            <a:ext cx="1335302" cy="184666"/>
          </a:xfrm>
        </p:spPr>
        <p:txBody>
          <a:bodyPr/>
          <a:lstStyle>
            <a:lvl1pPr>
              <a:defRPr/>
            </a:lvl1pPr>
          </a:lstStyle>
          <a:p>
            <a:r>
              <a:rPr lang="en-US" smtClean="0"/>
              <a:t>Chen SUN (NICT)</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0022BE70-AA4E-428E-B128-9EA521D9F4D4}"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3" y="332601"/>
            <a:ext cx="993862" cy="276999"/>
          </a:xfrm>
        </p:spPr>
        <p:txBody>
          <a:bodyPr/>
          <a:lstStyle>
            <a:lvl1pPr>
              <a:defRPr/>
            </a:lvl1pPr>
          </a:lstStyle>
          <a:p>
            <a:r>
              <a:rPr lang="en-US" smtClean="0"/>
              <a:t>July 2010</a:t>
            </a:r>
            <a:endParaRPr lang="en-US" dirty="0"/>
          </a:p>
        </p:txBody>
      </p:sp>
      <p:sp>
        <p:nvSpPr>
          <p:cNvPr id="5" name="Footer Placeholder 4"/>
          <p:cNvSpPr>
            <a:spLocks noGrp="1"/>
          </p:cNvSpPr>
          <p:nvPr>
            <p:ph type="ftr" sz="quarter" idx="11"/>
          </p:nvPr>
        </p:nvSpPr>
        <p:spPr>
          <a:xfrm>
            <a:off x="7199106" y="6475413"/>
            <a:ext cx="1335302" cy="184666"/>
          </a:xfrm>
        </p:spPr>
        <p:txBody>
          <a:bodyPr/>
          <a:lstStyle>
            <a:lvl1pPr>
              <a:defRPr/>
            </a:lvl1pPr>
          </a:lstStyle>
          <a:p>
            <a:r>
              <a:rPr lang="en-US" smtClean="0"/>
              <a:t>Chen SUN (NICT)</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DCCF66CB-33A7-43FA-A426-57157EEB06A1}"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July 2010</a:t>
            </a:r>
            <a:endParaRPr lang="en-US"/>
          </a:p>
        </p:txBody>
      </p:sp>
      <p:sp>
        <p:nvSpPr>
          <p:cNvPr id="5" name="Footer Placeholder 4"/>
          <p:cNvSpPr>
            <a:spLocks noGrp="1"/>
          </p:cNvSpPr>
          <p:nvPr>
            <p:ph type="ftr" sz="quarter" idx="11"/>
          </p:nvPr>
        </p:nvSpPr>
        <p:spPr>
          <a:xfrm>
            <a:off x="7208629" y="6475413"/>
            <a:ext cx="1335302" cy="184666"/>
          </a:xfrm>
        </p:spPr>
        <p:txBody>
          <a:bodyPr/>
          <a:lstStyle>
            <a:lvl1pPr>
              <a:defRPr/>
            </a:lvl1pPr>
          </a:lstStyle>
          <a:p>
            <a:r>
              <a:rPr lang="en-US" smtClean="0"/>
              <a:t>Chen SUN (NICT)</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8DFBB4BE-8D68-4776-AAB6-A2DAD50D193E}"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July 2010</a:t>
            </a:r>
            <a:endParaRPr lang="en-US"/>
          </a:p>
        </p:txBody>
      </p:sp>
      <p:sp>
        <p:nvSpPr>
          <p:cNvPr id="6" name="Footer Placeholder 5"/>
          <p:cNvSpPr>
            <a:spLocks noGrp="1"/>
          </p:cNvSpPr>
          <p:nvPr>
            <p:ph type="ftr" sz="quarter" idx="11"/>
          </p:nvPr>
        </p:nvSpPr>
        <p:spPr>
          <a:xfrm>
            <a:off x="7208629" y="6475413"/>
            <a:ext cx="1335302" cy="184666"/>
          </a:xfrm>
        </p:spPr>
        <p:txBody>
          <a:bodyPr/>
          <a:lstStyle>
            <a:lvl1pPr>
              <a:defRPr/>
            </a:lvl1pPr>
          </a:lstStyle>
          <a:p>
            <a:r>
              <a:rPr lang="en-US" smtClean="0"/>
              <a:t>Chen SUN (NICT)</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2E344E75-37F9-4C0E-82E5-6C38B70BBB6B}"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July 2010</a:t>
            </a:r>
            <a:endParaRPr lang="en-US"/>
          </a:p>
        </p:txBody>
      </p:sp>
      <p:sp>
        <p:nvSpPr>
          <p:cNvPr id="8" name="Footer Placeholder 7"/>
          <p:cNvSpPr>
            <a:spLocks noGrp="1"/>
          </p:cNvSpPr>
          <p:nvPr>
            <p:ph type="ftr" sz="quarter" idx="11"/>
          </p:nvPr>
        </p:nvSpPr>
        <p:spPr>
          <a:xfrm>
            <a:off x="7208629" y="6475413"/>
            <a:ext cx="1335302" cy="184666"/>
          </a:xfrm>
        </p:spPr>
        <p:txBody>
          <a:bodyPr/>
          <a:lstStyle>
            <a:lvl1pPr>
              <a:defRPr/>
            </a:lvl1pPr>
          </a:lstStyle>
          <a:p>
            <a:r>
              <a:rPr lang="en-US" smtClean="0"/>
              <a:t>Chen SUN (NICT)</a:t>
            </a:r>
            <a:endParaRPr lang="en-US" dirty="0"/>
          </a:p>
        </p:txBody>
      </p:sp>
      <p:sp>
        <p:nvSpPr>
          <p:cNvPr id="9" name="Slide Number Placeholder 8"/>
          <p:cNvSpPr>
            <a:spLocks noGrp="1"/>
          </p:cNvSpPr>
          <p:nvPr>
            <p:ph type="sldNum" sz="quarter" idx="12"/>
          </p:nvPr>
        </p:nvSpPr>
        <p:spPr/>
        <p:txBody>
          <a:bodyPr/>
          <a:lstStyle>
            <a:lvl1pPr>
              <a:defRPr/>
            </a:lvl1pPr>
          </a:lstStyle>
          <a:p>
            <a:r>
              <a:rPr lang="en-US"/>
              <a:t>Slide </a:t>
            </a:r>
            <a:fld id="{CE2352B3-B119-4CDA-8386-C576C4A5D82C}"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July 2010</a:t>
            </a:r>
            <a:endParaRPr lang="en-US"/>
          </a:p>
        </p:txBody>
      </p:sp>
      <p:sp>
        <p:nvSpPr>
          <p:cNvPr id="4" name="Footer Placeholder 3"/>
          <p:cNvSpPr>
            <a:spLocks noGrp="1"/>
          </p:cNvSpPr>
          <p:nvPr>
            <p:ph type="ftr" sz="quarter" idx="11"/>
          </p:nvPr>
        </p:nvSpPr>
        <p:spPr>
          <a:xfrm>
            <a:off x="7208629" y="6475413"/>
            <a:ext cx="1335302" cy="184666"/>
          </a:xfrm>
        </p:spPr>
        <p:txBody>
          <a:bodyPr/>
          <a:lstStyle>
            <a:lvl1pPr>
              <a:defRPr/>
            </a:lvl1pPr>
          </a:lstStyle>
          <a:p>
            <a:r>
              <a:rPr lang="en-US" smtClean="0"/>
              <a:t>Chen SUN (NICT)</a:t>
            </a:r>
            <a:endParaRPr lang="en-US" dirty="0"/>
          </a:p>
        </p:txBody>
      </p:sp>
      <p:sp>
        <p:nvSpPr>
          <p:cNvPr id="5" name="Slide Number Placeholder 4"/>
          <p:cNvSpPr>
            <a:spLocks noGrp="1"/>
          </p:cNvSpPr>
          <p:nvPr>
            <p:ph type="sldNum" sz="quarter" idx="12"/>
          </p:nvPr>
        </p:nvSpPr>
        <p:spPr/>
        <p:txBody>
          <a:bodyPr/>
          <a:lstStyle>
            <a:lvl1pPr>
              <a:defRPr/>
            </a:lvl1pPr>
          </a:lstStyle>
          <a:p>
            <a:r>
              <a:rPr lang="en-US"/>
              <a:t>Slide </a:t>
            </a:r>
            <a:fld id="{D779DA95-867B-43CC-88FE-0D34A3F9C439}"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July 2010</a:t>
            </a:r>
            <a:endParaRPr lang="en-US"/>
          </a:p>
        </p:txBody>
      </p:sp>
      <p:sp>
        <p:nvSpPr>
          <p:cNvPr id="3" name="Footer Placeholder 2"/>
          <p:cNvSpPr>
            <a:spLocks noGrp="1"/>
          </p:cNvSpPr>
          <p:nvPr>
            <p:ph type="ftr" sz="quarter" idx="11"/>
          </p:nvPr>
        </p:nvSpPr>
        <p:spPr>
          <a:xfrm>
            <a:off x="7208629" y="6475413"/>
            <a:ext cx="1335302" cy="184666"/>
          </a:xfrm>
        </p:spPr>
        <p:txBody>
          <a:bodyPr/>
          <a:lstStyle>
            <a:lvl1pPr>
              <a:defRPr/>
            </a:lvl1pPr>
          </a:lstStyle>
          <a:p>
            <a:r>
              <a:rPr lang="en-US" smtClean="0"/>
              <a:t>Chen SUN (NICT)</a:t>
            </a:r>
            <a:endParaRPr lang="en-US" dirty="0"/>
          </a:p>
        </p:txBody>
      </p:sp>
      <p:sp>
        <p:nvSpPr>
          <p:cNvPr id="4" name="Slide Number Placeholder 3"/>
          <p:cNvSpPr>
            <a:spLocks noGrp="1"/>
          </p:cNvSpPr>
          <p:nvPr>
            <p:ph type="sldNum" sz="quarter" idx="12"/>
          </p:nvPr>
        </p:nvSpPr>
        <p:spPr/>
        <p:txBody>
          <a:bodyPr/>
          <a:lstStyle>
            <a:lvl1pPr>
              <a:defRPr/>
            </a:lvl1pPr>
          </a:lstStyle>
          <a:p>
            <a:r>
              <a:rPr lang="en-US"/>
              <a:t>Slide </a:t>
            </a:r>
            <a:fld id="{38103D3B-9F0A-42DB-B0CB-E93C56E7CED9}"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2010</a:t>
            </a:r>
            <a:endParaRPr lang="en-US"/>
          </a:p>
        </p:txBody>
      </p:sp>
      <p:sp>
        <p:nvSpPr>
          <p:cNvPr id="6" name="Footer Placeholder 5"/>
          <p:cNvSpPr>
            <a:spLocks noGrp="1"/>
          </p:cNvSpPr>
          <p:nvPr>
            <p:ph type="ftr" sz="quarter" idx="11"/>
          </p:nvPr>
        </p:nvSpPr>
        <p:spPr>
          <a:xfrm>
            <a:off x="7208629" y="6475413"/>
            <a:ext cx="1335302" cy="184666"/>
          </a:xfrm>
        </p:spPr>
        <p:txBody>
          <a:bodyPr/>
          <a:lstStyle>
            <a:lvl1pPr>
              <a:defRPr/>
            </a:lvl1pPr>
          </a:lstStyle>
          <a:p>
            <a:r>
              <a:rPr lang="en-US" smtClean="0"/>
              <a:t>Chen SUN (NICT)</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E5996AA4-2272-4463-8515-9F13AACD62C7}"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2010</a:t>
            </a:r>
            <a:endParaRPr lang="en-US"/>
          </a:p>
        </p:txBody>
      </p:sp>
      <p:sp>
        <p:nvSpPr>
          <p:cNvPr id="6" name="Footer Placeholder 5"/>
          <p:cNvSpPr>
            <a:spLocks noGrp="1"/>
          </p:cNvSpPr>
          <p:nvPr>
            <p:ph type="ftr" sz="quarter" idx="11"/>
          </p:nvPr>
        </p:nvSpPr>
        <p:spPr>
          <a:xfrm>
            <a:off x="7208629" y="6475413"/>
            <a:ext cx="1335302" cy="184666"/>
          </a:xfrm>
        </p:spPr>
        <p:txBody>
          <a:bodyPr/>
          <a:lstStyle>
            <a:lvl1pPr>
              <a:defRPr/>
            </a:lvl1pPr>
          </a:lstStyle>
          <a:p>
            <a:r>
              <a:rPr lang="en-US" smtClean="0"/>
              <a:t>Chen SUN (NICT)</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EBC02D04-C38C-4740-BD49-85D6551D3ED6}"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99193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smtClean="0"/>
              <a:t>July 2010</a:t>
            </a:r>
            <a:endParaRPr lang="en-US" dirty="0"/>
          </a:p>
        </p:txBody>
      </p:sp>
      <p:sp>
        <p:nvSpPr>
          <p:cNvPr id="1029" name="Rectangle 5"/>
          <p:cNvSpPr>
            <a:spLocks noGrp="1" noChangeArrowheads="1"/>
          </p:cNvSpPr>
          <p:nvPr>
            <p:ph type="ftr" sz="quarter" idx="3"/>
          </p:nvPr>
        </p:nvSpPr>
        <p:spPr bwMode="auto">
          <a:xfrm>
            <a:off x="8236153" y="6475413"/>
            <a:ext cx="30777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smtClean="0"/>
              <a:t>Chen SUN (NICT)</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7D0D9FB6-7932-457D-A6F6-A1C74E3AB098}" type="slidenum">
              <a:rPr lang="en-US"/>
              <a:pPr/>
              <a:t>‹#›</a:t>
            </a:fld>
            <a:endParaRPr lang="en-US"/>
          </a:p>
        </p:txBody>
      </p:sp>
      <p:sp>
        <p:nvSpPr>
          <p:cNvPr id="1031" name="Rectangle 7"/>
          <p:cNvSpPr>
            <a:spLocks noChangeArrowheads="1"/>
          </p:cNvSpPr>
          <p:nvPr/>
        </p:nvSpPr>
        <p:spPr bwMode="auto">
          <a:xfrm>
            <a:off x="5149742" y="332601"/>
            <a:ext cx="3295774" cy="276999"/>
          </a:xfrm>
          <a:prstGeom prst="rect">
            <a:avLst/>
          </a:prstGeom>
          <a:noFill/>
          <a:ln w="9525">
            <a:noFill/>
            <a:miter lim="800000"/>
            <a:headEnd/>
            <a:tailEnd/>
          </a:ln>
          <a:effectLst/>
        </p:spPr>
        <p:txBody>
          <a:bodyPr wrap="none" lIns="0" tIns="0" rIns="0" bIns="0" anchor="b">
            <a:spAutoFit/>
          </a:bodyPr>
          <a:lstStyle/>
          <a:p>
            <a:pPr marL="457200" lvl="4" algn="r"/>
            <a:r>
              <a:rPr lang="en-US" sz="1800" b="1" dirty="0"/>
              <a:t>doc.: IEEE </a:t>
            </a:r>
            <a:r>
              <a:rPr lang="en-US" sz="1800" b="1" dirty="0" smtClean="0"/>
              <a:t>802.19-10/0094r0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5"/>
          <p:cNvSpPr>
            <a:spLocks noGrp="1"/>
          </p:cNvSpPr>
          <p:nvPr>
            <p:ph type="sldNum" sz="quarter" idx="12"/>
          </p:nvPr>
        </p:nvSpPr>
        <p:spPr>
          <a:noFill/>
        </p:spPr>
        <p:txBody>
          <a:bodyPr/>
          <a:lstStyle/>
          <a:p>
            <a:r>
              <a:rPr lang="en-US"/>
              <a:t>Slide </a:t>
            </a:r>
            <a:fld id="{A94BA7BD-BEF5-471B-8CB3-D8EEDCAF9A42}" type="slidenum">
              <a:rPr lang="en-US"/>
              <a:pPr/>
              <a:t>1</a:t>
            </a:fld>
            <a:endParaRPr lang="en-US"/>
          </a:p>
        </p:txBody>
      </p:sp>
      <p:sp>
        <p:nvSpPr>
          <p:cNvPr id="12291" name="Rectangle 2"/>
          <p:cNvSpPr>
            <a:spLocks noGrp="1" noChangeArrowheads="1"/>
          </p:cNvSpPr>
          <p:nvPr>
            <p:ph type="title"/>
          </p:nvPr>
        </p:nvSpPr>
        <p:spPr>
          <a:xfrm>
            <a:off x="457200" y="685800"/>
            <a:ext cx="8229600" cy="914400"/>
          </a:xfrm>
        </p:spPr>
        <p:txBody>
          <a:bodyPr/>
          <a:lstStyle/>
          <a:p>
            <a:r>
              <a:rPr lang="en-US" sz="2800" dirty="0" smtClean="0">
                <a:solidFill>
                  <a:schemeClr val="tx1"/>
                </a:solidFill>
              </a:rPr>
              <a:t>Data representation</a:t>
            </a:r>
          </a:p>
        </p:txBody>
      </p:sp>
      <p:sp>
        <p:nvSpPr>
          <p:cNvPr id="12292" name="Text Box 5"/>
          <p:cNvSpPr txBox="1">
            <a:spLocks noChangeArrowheads="1"/>
          </p:cNvSpPr>
          <p:nvPr/>
        </p:nvSpPr>
        <p:spPr bwMode="auto">
          <a:xfrm>
            <a:off x="609600" y="5607050"/>
            <a:ext cx="8001000" cy="754053"/>
          </a:xfrm>
          <a:prstGeom prst="rect">
            <a:avLst/>
          </a:prstGeom>
          <a:noFill/>
          <a:ln w="28575">
            <a:solidFill>
              <a:srgbClr val="0000FF"/>
            </a:solidFill>
            <a:miter lim="800000"/>
            <a:headEnd type="none" w="sm" len="sm"/>
            <a:tailEnd type="none" w="sm" len="sm"/>
          </a:ln>
        </p:spPr>
        <p:txBody>
          <a:bodyPr>
            <a:spAutoFit/>
          </a:bodyPr>
          <a:lstStyle/>
          <a:p>
            <a:pPr eaLnBrk="0" hangingPunct="0"/>
            <a:r>
              <a:rPr lang="en-US" sz="1100" b="1" dirty="0"/>
              <a:t>Notice:</a:t>
            </a:r>
            <a:r>
              <a:rPr lang="en-US" sz="1100" dirty="0"/>
              <a:t> </a:t>
            </a:r>
            <a:r>
              <a:rPr lang="en-US" sz="1050" dirty="0"/>
              <a:t>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endParaRPr lang="en-US" sz="1100" b="1" dirty="0"/>
          </a:p>
        </p:txBody>
      </p:sp>
      <p:sp>
        <p:nvSpPr>
          <p:cNvPr id="12293" name="Rectangle 6"/>
          <p:cNvSpPr>
            <a:spLocks noGrp="1" noChangeArrowheads="1"/>
          </p:cNvSpPr>
          <p:nvPr>
            <p:ph type="body" idx="1"/>
          </p:nvPr>
        </p:nvSpPr>
        <p:spPr>
          <a:xfrm>
            <a:off x="685800" y="1676400"/>
            <a:ext cx="7772400" cy="381000"/>
          </a:xfrm>
        </p:spPr>
        <p:txBody>
          <a:bodyPr/>
          <a:lstStyle/>
          <a:p>
            <a:pPr algn="ctr" eaLnBrk="1" hangingPunct="1">
              <a:buFontTx/>
              <a:buNone/>
            </a:pPr>
            <a:r>
              <a:rPr lang="en-US" sz="2000" dirty="0" smtClean="0">
                <a:solidFill>
                  <a:schemeClr val="tx2"/>
                </a:solidFill>
              </a:rPr>
              <a:t>Date:</a:t>
            </a:r>
            <a:r>
              <a:rPr lang="en-US" sz="2000" b="0" dirty="0" smtClean="0">
                <a:solidFill>
                  <a:schemeClr val="tx2"/>
                </a:solidFill>
              </a:rPr>
              <a:t> </a:t>
            </a:r>
            <a:r>
              <a:rPr lang="en-US" sz="2000" b="0" dirty="0" smtClean="0">
                <a:solidFill>
                  <a:schemeClr val="tx2"/>
                </a:solidFill>
              </a:rPr>
              <a:t>July 11, </a:t>
            </a:r>
            <a:r>
              <a:rPr lang="en-US" sz="2000" b="0" dirty="0" smtClean="0">
                <a:solidFill>
                  <a:schemeClr val="tx2"/>
                </a:solidFill>
              </a:rPr>
              <a:t>2010</a:t>
            </a:r>
            <a:endParaRPr lang="en-US" sz="2000" b="0" dirty="0" smtClean="0">
              <a:solidFill>
                <a:schemeClr val="tx2"/>
              </a:solidFill>
            </a:endParaRPr>
          </a:p>
        </p:txBody>
      </p:sp>
      <p:sp>
        <p:nvSpPr>
          <p:cNvPr id="12294"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a:t>Authors:</a:t>
            </a:r>
            <a:endParaRPr lang="en-US" sz="2000"/>
          </a:p>
        </p:txBody>
      </p:sp>
      <p:graphicFrame>
        <p:nvGraphicFramePr>
          <p:cNvPr id="11" name="Table 10"/>
          <p:cNvGraphicFramePr>
            <a:graphicFrameLocks noGrp="1"/>
          </p:cNvGraphicFramePr>
          <p:nvPr/>
        </p:nvGraphicFramePr>
        <p:xfrm>
          <a:off x="609600" y="2438401"/>
          <a:ext cx="7924800" cy="2546352"/>
        </p:xfrm>
        <a:graphic>
          <a:graphicData uri="http://schemas.openxmlformats.org/drawingml/2006/table">
            <a:tbl>
              <a:tblPr/>
              <a:tblGrid>
                <a:gridCol w="1709738"/>
                <a:gridCol w="874712"/>
                <a:gridCol w="2178050"/>
                <a:gridCol w="1325563"/>
                <a:gridCol w="1836737"/>
              </a:tblGrid>
              <a:tr h="38587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Name</a:t>
                      </a:r>
                    </a:p>
                  </a:txBody>
                  <a:tcPr marL="49907" marR="499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Company</a:t>
                      </a:r>
                    </a:p>
                  </a:txBody>
                  <a:tcPr marL="49907" marR="499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Address</a:t>
                      </a:r>
                    </a:p>
                  </a:txBody>
                  <a:tcPr marL="49907" marR="499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Phone</a:t>
                      </a:r>
                    </a:p>
                  </a:txBody>
                  <a:tcPr marL="49907" marR="499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email</a:t>
                      </a:r>
                    </a:p>
                  </a:txBody>
                  <a:tcPr marL="49907" marR="499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0240">
                <a:tc>
                  <a:txBody>
                    <a:bodyPr/>
                    <a:lstStyle/>
                    <a:p>
                      <a:pPr marL="0" marR="0" lvl="0" indent="0" algn="l" defTabSz="914400" rtl="0" eaLnBrk="0" fontAlgn="base" latinLnBrk="0" hangingPunct="0">
                        <a:lnSpc>
                          <a:spcPct val="100000"/>
                        </a:lnSpc>
                        <a:spcBef>
                          <a:spcPts val="288"/>
                        </a:spcBef>
                        <a:spcAft>
                          <a:spcPct val="0"/>
                        </a:spcAft>
                        <a:buClrTx/>
                        <a:buSzTx/>
                        <a:buFontTx/>
                        <a:buNone/>
                        <a:tabLst/>
                      </a:pPr>
                      <a:r>
                        <a:rPr kumimoji="0" lang="en-US" sz="1200" b="0" i="0" u="none" strike="noStrike" kern="1200" cap="none" normalizeH="0" baseline="0" dirty="0" smtClean="0">
                          <a:ln>
                            <a:noFill/>
                          </a:ln>
                          <a:solidFill>
                            <a:srgbClr val="000000"/>
                          </a:solidFill>
                          <a:effectLst/>
                          <a:latin typeface="Times New Roman" pitchFamily="18" charset="0"/>
                          <a:ea typeface="Gulim" pitchFamily="34" charset="-127"/>
                          <a:cs typeface="Times New Roman" pitchFamily="18" charset="0"/>
                        </a:rPr>
                        <a:t>Chen Sun</a:t>
                      </a:r>
                    </a:p>
                  </a:txBody>
                  <a:tcPr marL="49907" marR="499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8">
                  <a:txBody>
                    <a:bodyPr/>
                    <a:lstStyle/>
                    <a:p>
                      <a:pPr marL="0" marR="0" lvl="0" indent="0" algn="l" defTabSz="914400" rtl="0" eaLnBrk="0" fontAlgn="base" latinLnBrk="0" hangingPunct="0">
                        <a:lnSpc>
                          <a:spcPct val="100000"/>
                        </a:lnSpc>
                        <a:spcBef>
                          <a:spcPts val="288"/>
                        </a:spcBef>
                        <a:spcAft>
                          <a:spcPct val="0"/>
                        </a:spcAft>
                        <a:buClrTx/>
                        <a:buSzTx/>
                        <a:buFontTx/>
                        <a:buNone/>
                        <a:tabLst/>
                      </a:pPr>
                      <a:r>
                        <a:rPr kumimoji="0" lang="en-US" sz="1200" b="0" i="0" u="none" strike="noStrike" cap="none" normalizeH="0" baseline="0" smtClean="0">
                          <a:ln>
                            <a:noFill/>
                          </a:ln>
                          <a:solidFill>
                            <a:srgbClr val="000000"/>
                          </a:solidFill>
                          <a:effectLst/>
                          <a:latin typeface="Times New Roman" pitchFamily="18" charset="0"/>
                          <a:ea typeface="Gulim" pitchFamily="34" charset="-127"/>
                          <a:cs typeface="Times New Roman" pitchFamily="18" charset="0"/>
                        </a:rPr>
                        <a:t>NICT</a:t>
                      </a:r>
                      <a:endParaRPr kumimoji="0" lang="en-US" sz="1200" b="0" i="0" u="none" strike="noStrike" kern="1200" cap="none" normalizeH="0" baseline="0" dirty="0" smtClean="0">
                        <a:ln>
                          <a:noFill/>
                        </a:ln>
                        <a:solidFill>
                          <a:srgbClr val="000000"/>
                        </a:solidFill>
                        <a:effectLst/>
                        <a:latin typeface="Times New Roman" pitchFamily="18" charset="0"/>
                        <a:ea typeface="Gulim" pitchFamily="34" charset="-127"/>
                        <a:cs typeface="Times New Roman" pitchFamily="18" charset="0"/>
                      </a:endParaRPr>
                    </a:p>
                  </a:txBody>
                  <a:tcPr marL="49907" marR="499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8">
                  <a:txBody>
                    <a:bodyPr/>
                    <a:lstStyle/>
                    <a:p>
                      <a:pPr marL="0" marR="0" lvl="0" indent="0" algn="l" defTabSz="914400" rtl="0" eaLnBrk="0" fontAlgn="base" latinLnBrk="0" hangingPunct="0">
                        <a:lnSpc>
                          <a:spcPct val="100000"/>
                        </a:lnSpc>
                        <a:spcBef>
                          <a:spcPts val="213"/>
                        </a:spcBef>
                        <a:spcAft>
                          <a:spcPct val="0"/>
                        </a:spcAft>
                        <a:buClrTx/>
                        <a:buSzTx/>
                        <a:buFontTx/>
                        <a:buNone/>
                        <a:tabLst/>
                      </a:pPr>
                      <a:r>
                        <a:rPr kumimoji="0" lang="en-US" sz="1200" b="0" i="0" u="none" strike="noStrike" cap="none" normalizeH="0" baseline="0" smtClean="0">
                          <a:ln>
                            <a:noFill/>
                          </a:ln>
                          <a:solidFill>
                            <a:srgbClr val="000000"/>
                          </a:solidFill>
                          <a:effectLst/>
                          <a:latin typeface="Times New Roman" pitchFamily="18" charset="0"/>
                          <a:ea typeface="Gulim" pitchFamily="34" charset="-127"/>
                          <a:cs typeface="Times New Roman" pitchFamily="18" charset="0"/>
                        </a:rPr>
                        <a:t>3-4, Hikarino-oka, Yokosuka, Kanagawa, Japan, 239-0847 </a:t>
                      </a:r>
                      <a:endParaRPr kumimoji="0" lang="en-US" sz="12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endParaRPr>
                    </a:p>
                  </a:txBody>
                  <a:tcPr marL="49907" marR="499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kern="1200" cap="none" normalizeH="0" baseline="0" dirty="0" smtClean="0">
                          <a:ln>
                            <a:noFill/>
                          </a:ln>
                          <a:solidFill>
                            <a:srgbClr val="000000"/>
                          </a:solidFill>
                          <a:effectLst/>
                          <a:latin typeface="Times New Roman" pitchFamily="18" charset="0"/>
                          <a:ea typeface="Gulim" pitchFamily="34" charset="-127"/>
                          <a:cs typeface="Times New Roman" pitchFamily="18" charset="0"/>
                        </a:rPr>
                        <a:t>+81 46 847 5062</a:t>
                      </a:r>
                    </a:p>
                  </a:txBody>
                  <a:tcPr marL="49907" marR="499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ts val="288"/>
                        </a:spcBef>
                        <a:spcAft>
                          <a:spcPct val="0"/>
                        </a:spcAft>
                        <a:buClrTx/>
                        <a:buSzTx/>
                        <a:buFontTx/>
                        <a:buNone/>
                        <a:tabLst/>
                      </a:pPr>
                      <a:r>
                        <a:rPr kumimoji="0" lang="en-US" sz="1200" b="0" i="0" u="none" strike="noStrike" kern="1200" cap="none" normalizeH="0" baseline="0" dirty="0" smtClean="0">
                          <a:ln>
                            <a:noFill/>
                          </a:ln>
                          <a:solidFill>
                            <a:srgbClr val="000000"/>
                          </a:solidFill>
                          <a:effectLst/>
                          <a:latin typeface="Times New Roman" pitchFamily="18" charset="0"/>
                          <a:ea typeface="Gulim" pitchFamily="34" charset="-127"/>
                          <a:cs typeface="Times New Roman" pitchFamily="18" charset="0"/>
                        </a:rPr>
                        <a:t>sun@nict.go.jp</a:t>
                      </a:r>
                    </a:p>
                  </a:txBody>
                  <a:tcPr marL="49907" marR="499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0240">
                <a:tc>
                  <a:txBody>
                    <a:bodyPr/>
                    <a:lstStyle/>
                    <a:p>
                      <a:pPr marL="0" marR="0" lvl="0" indent="0" algn="l" defTabSz="914400" rtl="0" eaLnBrk="0" fontAlgn="base" latinLnBrk="0" hangingPunct="0">
                        <a:lnSpc>
                          <a:spcPct val="100000"/>
                        </a:lnSpc>
                        <a:spcBef>
                          <a:spcPts val="288"/>
                        </a:spcBef>
                        <a:spcAft>
                          <a:spcPct val="0"/>
                        </a:spcAft>
                        <a:buClrTx/>
                        <a:buSzTx/>
                        <a:buFontTx/>
                        <a:buNone/>
                        <a:tabLst/>
                      </a:pPr>
                      <a:r>
                        <a:rPr kumimoji="0" lang="en-US" sz="1200" b="0" i="0" u="none" strike="noStrike" kern="1200" cap="none" normalizeH="0" baseline="0" dirty="0" smtClean="0">
                          <a:ln>
                            <a:noFill/>
                          </a:ln>
                          <a:solidFill>
                            <a:srgbClr val="000000"/>
                          </a:solidFill>
                          <a:effectLst/>
                          <a:latin typeface="Times New Roman" pitchFamily="18" charset="0"/>
                          <a:ea typeface="Gulim" pitchFamily="34" charset="-127"/>
                          <a:cs typeface="Times New Roman" pitchFamily="18" charset="0"/>
                        </a:rPr>
                        <a:t>Stanislav Filin</a:t>
                      </a:r>
                    </a:p>
                  </a:txBody>
                  <a:tcPr marL="49907" marR="499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0" fontAlgn="base" latinLnBrk="0" hangingPunct="0">
                        <a:lnSpc>
                          <a:spcPct val="100000"/>
                        </a:lnSpc>
                        <a:spcBef>
                          <a:spcPts val="288"/>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endParaRPr>
                    </a:p>
                  </a:txBody>
                  <a:tcPr marL="49907" marR="499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0" fontAlgn="base" latinLnBrk="0" hangingPunct="0">
                        <a:lnSpc>
                          <a:spcPct val="100000"/>
                        </a:lnSpc>
                        <a:spcBef>
                          <a:spcPts val="213"/>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endParaRPr>
                    </a:p>
                  </a:txBody>
                  <a:tcPr marL="49907" marR="499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kern="1200" cap="none" normalizeH="0" baseline="0" dirty="0" smtClean="0">
                        <a:ln>
                          <a:noFill/>
                        </a:ln>
                        <a:solidFill>
                          <a:srgbClr val="000000"/>
                        </a:solidFill>
                        <a:effectLst/>
                        <a:latin typeface="Times New Roman" pitchFamily="18" charset="0"/>
                        <a:ea typeface="Gulim" pitchFamily="34" charset="-127"/>
                        <a:cs typeface="Times New Roman" pitchFamily="18" charset="0"/>
                      </a:endParaRPr>
                    </a:p>
                  </a:txBody>
                  <a:tcPr marL="49907" marR="499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ts val="288"/>
                        </a:spcBef>
                        <a:spcAft>
                          <a:spcPct val="0"/>
                        </a:spcAft>
                        <a:buClrTx/>
                        <a:buSzTx/>
                        <a:buFontTx/>
                        <a:buNone/>
                        <a:tabLst/>
                      </a:pPr>
                      <a:r>
                        <a:rPr kumimoji="0" lang="en-US" sz="1200" b="0" i="0" u="none" strike="noStrike" kern="1200" cap="none" normalizeH="0" baseline="0" dirty="0" smtClean="0">
                          <a:ln>
                            <a:noFill/>
                          </a:ln>
                          <a:solidFill>
                            <a:srgbClr val="000000"/>
                          </a:solidFill>
                          <a:effectLst/>
                          <a:latin typeface="Times New Roman" pitchFamily="18" charset="0"/>
                          <a:ea typeface="Gulim" pitchFamily="34" charset="-127"/>
                          <a:cs typeface="Times New Roman" pitchFamily="18" charset="0"/>
                        </a:rPr>
                        <a:t>sfilin@nict.go.jp</a:t>
                      </a:r>
                    </a:p>
                  </a:txBody>
                  <a:tcPr marL="49907" marR="499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37349">
                <a:tc>
                  <a:txBody>
                    <a:bodyPr/>
                    <a:lstStyle/>
                    <a:p>
                      <a:pPr marL="0" marR="0" lvl="0" indent="0" algn="l" defTabSz="914400" rtl="0" eaLnBrk="0" fontAlgn="base" latinLnBrk="0" hangingPunct="0">
                        <a:lnSpc>
                          <a:spcPct val="100000"/>
                        </a:lnSpc>
                        <a:spcBef>
                          <a:spcPts val="288"/>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Yohannes D. Alemseged</a:t>
                      </a:r>
                    </a:p>
                  </a:txBody>
                  <a:tcPr marL="49907" marR="499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0" fontAlgn="base" latinLnBrk="0" hangingPunct="0">
                        <a:lnSpc>
                          <a:spcPct val="100000"/>
                        </a:lnSpc>
                        <a:spcBef>
                          <a:spcPts val="288"/>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endParaRPr>
                    </a:p>
                  </a:txBody>
                  <a:tcPr marL="49907" marR="499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0" fontAlgn="base" latinLnBrk="0" hangingPunct="0">
                        <a:lnSpc>
                          <a:spcPct val="100000"/>
                        </a:lnSpc>
                        <a:spcBef>
                          <a:spcPts val="213"/>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endParaRPr>
                    </a:p>
                  </a:txBody>
                  <a:tcPr marL="49907" marR="499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kern="1200" cap="none" normalizeH="0" baseline="0" dirty="0" smtClean="0">
                        <a:ln>
                          <a:noFill/>
                        </a:ln>
                        <a:solidFill>
                          <a:schemeClr val="tx1"/>
                        </a:solidFill>
                        <a:effectLst/>
                        <a:latin typeface="Times New Roman" pitchFamily="18" charset="0"/>
                        <a:ea typeface="Gulim" pitchFamily="34" charset="-127"/>
                        <a:cs typeface="Times New Roman" pitchFamily="18" charset="0"/>
                      </a:endParaRPr>
                    </a:p>
                  </a:txBody>
                  <a:tcPr marL="49907" marR="499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ts val="288"/>
                        </a:spcBef>
                        <a:spcAft>
                          <a:spcPct val="0"/>
                        </a:spcAft>
                        <a:buClrTx/>
                        <a:buSzTx/>
                        <a:buFontTx/>
                        <a:buNone/>
                        <a:tabLst/>
                      </a:pPr>
                      <a:r>
                        <a:rPr kumimoji="0" lang="en-US" sz="1200" b="0" i="0" u="none" strike="noStrike" kern="1200" cap="none" normalizeH="0" baseline="0" dirty="0" smtClean="0">
                          <a:ln>
                            <a:noFill/>
                          </a:ln>
                          <a:solidFill>
                            <a:schemeClr val="tx1"/>
                          </a:solidFill>
                          <a:effectLst/>
                          <a:latin typeface="Times New Roman" pitchFamily="18" charset="0"/>
                          <a:ea typeface="Gulim" pitchFamily="34" charset="-127"/>
                          <a:cs typeface="Times New Roman" pitchFamily="18" charset="0"/>
                        </a:rPr>
                        <a:t>yohannes@nict.go.jp</a:t>
                      </a:r>
                    </a:p>
                  </a:txBody>
                  <a:tcPr marL="49907" marR="499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37349">
                <a:tc>
                  <a:txBody>
                    <a:bodyPr/>
                    <a:lstStyle/>
                    <a:p>
                      <a:pPr marL="0" marR="0" lvl="0" indent="0" algn="l" defTabSz="914400" rtl="0" eaLnBrk="0" fontAlgn="base" latinLnBrk="0" hangingPunct="0">
                        <a:lnSpc>
                          <a:spcPct val="100000"/>
                        </a:lnSpc>
                        <a:spcBef>
                          <a:spcPts val="288"/>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Tuncer Baykas</a:t>
                      </a:r>
                    </a:p>
                  </a:txBody>
                  <a:tcPr marL="49907" marR="499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0" fontAlgn="base" latinLnBrk="0" hangingPunct="0">
                        <a:lnSpc>
                          <a:spcPct val="100000"/>
                        </a:lnSpc>
                        <a:spcBef>
                          <a:spcPts val="288"/>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endParaRPr>
                    </a:p>
                  </a:txBody>
                  <a:tcPr marL="49907" marR="499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0" fontAlgn="base" latinLnBrk="0" hangingPunct="0">
                        <a:lnSpc>
                          <a:spcPct val="100000"/>
                        </a:lnSpc>
                        <a:spcBef>
                          <a:spcPts val="213"/>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endParaRPr>
                    </a:p>
                  </a:txBody>
                  <a:tcPr marL="49907" marR="499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kern="1200" cap="none" normalizeH="0" baseline="0" dirty="0" smtClean="0">
                        <a:ln>
                          <a:noFill/>
                        </a:ln>
                        <a:solidFill>
                          <a:schemeClr val="tx1"/>
                        </a:solidFill>
                        <a:effectLst/>
                        <a:latin typeface="Times New Roman" pitchFamily="18" charset="0"/>
                        <a:ea typeface="Gulim" pitchFamily="34" charset="-127"/>
                        <a:cs typeface="Times New Roman" pitchFamily="18" charset="0"/>
                      </a:endParaRPr>
                    </a:p>
                  </a:txBody>
                  <a:tcPr marL="49907" marR="499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ts val="288"/>
                        </a:spcBef>
                        <a:spcAft>
                          <a:spcPct val="0"/>
                        </a:spcAft>
                        <a:buClrTx/>
                        <a:buSzTx/>
                        <a:buFontTx/>
                        <a:buNone/>
                        <a:tabLst/>
                      </a:pPr>
                      <a:r>
                        <a:rPr kumimoji="0" lang="en-US" sz="1200" b="0" i="0" u="none" strike="noStrike" kern="1200" cap="none" normalizeH="0" baseline="0" dirty="0" smtClean="0">
                          <a:ln>
                            <a:noFill/>
                          </a:ln>
                          <a:solidFill>
                            <a:schemeClr val="tx1"/>
                          </a:solidFill>
                          <a:effectLst/>
                          <a:latin typeface="Times New Roman" pitchFamily="18" charset="0"/>
                          <a:ea typeface="Gulim" pitchFamily="34" charset="-127"/>
                          <a:cs typeface="Times New Roman" pitchFamily="18" charset="0"/>
                        </a:rPr>
                        <a:t>tuncerbaykas@nict.go.jp</a:t>
                      </a:r>
                    </a:p>
                  </a:txBody>
                  <a:tcPr marL="49907" marR="499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37349">
                <a:tc>
                  <a:txBody>
                    <a:bodyPr/>
                    <a:lstStyle/>
                    <a:p>
                      <a:pPr marL="0" marR="0" lvl="0" indent="0" algn="l" defTabSz="914400" rtl="0" eaLnBrk="0" fontAlgn="base" latinLnBrk="0" hangingPunct="0">
                        <a:lnSpc>
                          <a:spcPct val="100000"/>
                        </a:lnSpc>
                        <a:spcBef>
                          <a:spcPts val="288"/>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M Azizur Rahman</a:t>
                      </a:r>
                    </a:p>
                  </a:txBody>
                  <a:tcPr marL="49907" marR="499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kern="1200" cap="none" normalizeH="0" baseline="0" dirty="0" smtClean="0">
                        <a:ln>
                          <a:noFill/>
                        </a:ln>
                        <a:solidFill>
                          <a:schemeClr val="tx1"/>
                        </a:solidFill>
                        <a:effectLst/>
                        <a:latin typeface="Times New Roman" pitchFamily="18" charset="0"/>
                        <a:ea typeface="Gulim" pitchFamily="34" charset="-127"/>
                        <a:cs typeface="Times New Roman" pitchFamily="18" charset="0"/>
                      </a:endParaRPr>
                    </a:p>
                  </a:txBody>
                  <a:tcPr marL="49907" marR="499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ts val="288"/>
                        </a:spcBef>
                        <a:spcAft>
                          <a:spcPct val="0"/>
                        </a:spcAft>
                        <a:buClrTx/>
                        <a:buSzTx/>
                        <a:buFontTx/>
                        <a:buNone/>
                        <a:tabLst/>
                      </a:pPr>
                      <a:r>
                        <a:rPr kumimoji="0" lang="en-US" sz="1200" b="0" i="0" u="none" strike="noStrike" kern="1200" cap="none" normalizeH="0" baseline="0" dirty="0" smtClean="0">
                          <a:ln>
                            <a:noFill/>
                          </a:ln>
                          <a:solidFill>
                            <a:schemeClr val="tx1"/>
                          </a:solidFill>
                          <a:effectLst/>
                          <a:latin typeface="Times New Roman" pitchFamily="18" charset="0"/>
                          <a:ea typeface="Gulim" pitchFamily="34" charset="-127"/>
                          <a:cs typeface="Times New Roman" pitchFamily="18" charset="0"/>
                        </a:rPr>
                        <a:t>aziz@nict.go.jp</a:t>
                      </a:r>
                    </a:p>
                  </a:txBody>
                  <a:tcPr marL="49907" marR="499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37349">
                <a:tc>
                  <a:txBody>
                    <a:bodyPr/>
                    <a:lstStyle/>
                    <a:p>
                      <a:pPr marL="0" marR="0" lvl="0" indent="0" algn="l" defTabSz="914400" rtl="0" eaLnBrk="0" fontAlgn="base" latinLnBrk="0" hangingPunct="0">
                        <a:lnSpc>
                          <a:spcPct val="100000"/>
                        </a:lnSpc>
                        <a:spcBef>
                          <a:spcPts val="288"/>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Ha Nguyen Tran</a:t>
                      </a:r>
                    </a:p>
                  </a:txBody>
                  <a:tcPr marL="49907" marR="499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0" fontAlgn="base" latinLnBrk="0" hangingPunct="0">
                        <a:lnSpc>
                          <a:spcPct val="100000"/>
                        </a:lnSpc>
                        <a:spcBef>
                          <a:spcPts val="288"/>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endParaRPr>
                    </a:p>
                  </a:txBody>
                  <a:tcPr marL="49907" marR="499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0" fontAlgn="base" latinLnBrk="0" hangingPunct="0">
                        <a:lnSpc>
                          <a:spcPct val="100000"/>
                        </a:lnSpc>
                        <a:spcBef>
                          <a:spcPts val="213"/>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endParaRPr>
                    </a:p>
                  </a:txBody>
                  <a:tcPr marL="49907" marR="499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kern="1200" cap="none" normalizeH="0" baseline="0" dirty="0" smtClean="0">
                        <a:ln>
                          <a:noFill/>
                        </a:ln>
                        <a:solidFill>
                          <a:schemeClr val="tx1"/>
                        </a:solidFill>
                        <a:effectLst/>
                        <a:latin typeface="Times New Roman" pitchFamily="18" charset="0"/>
                        <a:ea typeface="Gulim" pitchFamily="34" charset="-127"/>
                        <a:cs typeface="Times New Roman" pitchFamily="18" charset="0"/>
                      </a:endParaRPr>
                    </a:p>
                  </a:txBody>
                  <a:tcPr marL="49907" marR="499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ts val="288"/>
                        </a:spcBef>
                        <a:spcAft>
                          <a:spcPct val="0"/>
                        </a:spcAft>
                        <a:buClrTx/>
                        <a:buSzTx/>
                        <a:buFontTx/>
                        <a:buNone/>
                        <a:tabLst/>
                      </a:pPr>
                      <a:r>
                        <a:rPr kumimoji="0" lang="en-US" sz="1200" b="0" i="0" u="none" strike="noStrike" kern="1200" cap="none" normalizeH="0" baseline="0" smtClean="0">
                          <a:ln>
                            <a:noFill/>
                          </a:ln>
                          <a:solidFill>
                            <a:schemeClr val="tx1"/>
                          </a:solidFill>
                          <a:effectLst/>
                          <a:latin typeface="Times New Roman" pitchFamily="18" charset="0"/>
                          <a:ea typeface="Gulim" pitchFamily="34" charset="-127"/>
                          <a:cs typeface="Times New Roman" pitchFamily="18" charset="0"/>
                        </a:rPr>
                        <a:t>haguen@nict.go.jp</a:t>
                      </a:r>
                      <a:endParaRPr kumimoji="0" lang="en-US" sz="1200" b="0" i="0" u="none" strike="noStrike" kern="1200" cap="none" normalizeH="0" baseline="0" dirty="0" smtClean="0">
                        <a:ln>
                          <a:noFill/>
                        </a:ln>
                        <a:solidFill>
                          <a:schemeClr val="tx1"/>
                        </a:solidFill>
                        <a:effectLst/>
                        <a:latin typeface="Times New Roman" pitchFamily="18" charset="0"/>
                        <a:ea typeface="Gulim" pitchFamily="34" charset="-127"/>
                        <a:cs typeface="Times New Roman" pitchFamily="18" charset="0"/>
                      </a:endParaRPr>
                    </a:p>
                  </a:txBody>
                  <a:tcPr marL="49907" marR="499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37349">
                <a:tc>
                  <a:txBody>
                    <a:bodyPr/>
                    <a:lstStyle/>
                    <a:p>
                      <a:pPr marL="0" marR="0" eaLnBrk="0" fontAlgn="base" hangingPunct="0">
                        <a:spcBef>
                          <a:spcPts val="290"/>
                        </a:spcBef>
                        <a:spcAft>
                          <a:spcPts val="0"/>
                        </a:spcAft>
                      </a:pPr>
                      <a:r>
                        <a:rPr kumimoji="0" lang="en-US" sz="1200" b="0" i="0" u="none" strike="noStrike" kern="1200" cap="none" normalizeH="0" baseline="0" dirty="0" smtClean="0">
                          <a:ln>
                            <a:noFill/>
                          </a:ln>
                          <a:solidFill>
                            <a:srgbClr val="000000"/>
                          </a:solidFill>
                          <a:effectLst/>
                          <a:latin typeface="Times New Roman" pitchFamily="18" charset="0"/>
                          <a:ea typeface="Gulim" pitchFamily="34" charset="-127"/>
                          <a:cs typeface="Times New Roman" pitchFamily="18" charset="0"/>
                        </a:rPr>
                        <a:t>Junyi Wang</a:t>
                      </a:r>
                      <a:endParaRPr kumimoji="0" lang="en-US" sz="1200" b="0" i="0" u="none" strike="noStrike" kern="1200" cap="none" normalizeH="0" baseline="0" dirty="0">
                        <a:ln>
                          <a:noFill/>
                        </a:ln>
                        <a:solidFill>
                          <a:srgbClr val="000000"/>
                        </a:solidFill>
                        <a:effectLst/>
                        <a:latin typeface="Times New Roman" pitchFamily="18" charset="0"/>
                        <a:ea typeface="Gulim" pitchFamily="34" charset="-127"/>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0" fontAlgn="base" latinLnBrk="0" hangingPunct="0">
                        <a:lnSpc>
                          <a:spcPct val="100000"/>
                        </a:lnSpc>
                        <a:spcBef>
                          <a:spcPts val="288"/>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endParaRPr>
                    </a:p>
                  </a:txBody>
                  <a:tcPr marL="49907" marR="499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0" fontAlgn="base" latinLnBrk="0" hangingPunct="0">
                        <a:lnSpc>
                          <a:spcPct val="100000"/>
                        </a:lnSpc>
                        <a:spcBef>
                          <a:spcPts val="213"/>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endParaRPr>
                    </a:p>
                  </a:txBody>
                  <a:tcPr marL="49907" marR="499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kern="1200" cap="none" normalizeH="0" baseline="0" dirty="0" smtClean="0">
                        <a:ln>
                          <a:noFill/>
                        </a:ln>
                        <a:solidFill>
                          <a:schemeClr val="tx1"/>
                        </a:solidFill>
                        <a:effectLst/>
                        <a:latin typeface="Times New Roman" pitchFamily="18" charset="0"/>
                        <a:ea typeface="Gulim" pitchFamily="34" charset="-127"/>
                        <a:cs typeface="Times New Roman" pitchFamily="18" charset="0"/>
                      </a:endParaRPr>
                    </a:p>
                  </a:txBody>
                  <a:tcPr marL="49907" marR="499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ts val="288"/>
                        </a:spcBef>
                        <a:spcAft>
                          <a:spcPct val="0"/>
                        </a:spcAft>
                        <a:buClrTx/>
                        <a:buSzTx/>
                        <a:buFontTx/>
                        <a:buNone/>
                        <a:tabLst/>
                      </a:pPr>
                      <a:r>
                        <a:rPr kumimoji="0" lang="en-US" sz="1200" b="0" i="0" u="none" strike="noStrike" kern="1200" cap="none" normalizeH="0" baseline="0" dirty="0" smtClean="0">
                          <a:ln>
                            <a:noFill/>
                          </a:ln>
                          <a:solidFill>
                            <a:schemeClr val="tx1"/>
                          </a:solidFill>
                          <a:effectLst/>
                          <a:latin typeface="Times New Roman" pitchFamily="18" charset="0"/>
                          <a:ea typeface="Gulim" pitchFamily="34" charset="-127"/>
                          <a:cs typeface="Times New Roman" pitchFamily="18" charset="0"/>
                        </a:rPr>
                        <a:t>Juyi.wang@nict.go.jp</a:t>
                      </a:r>
                    </a:p>
                  </a:txBody>
                  <a:tcPr marL="49907" marR="499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33256">
                <a:tc>
                  <a:txBody>
                    <a:bodyPr/>
                    <a:lstStyle/>
                    <a:p>
                      <a:pPr marL="0" marR="0" lvl="0" indent="0" algn="l" defTabSz="914400" rtl="0" eaLnBrk="0" fontAlgn="base" latinLnBrk="0" hangingPunct="0">
                        <a:lnSpc>
                          <a:spcPct val="100000"/>
                        </a:lnSpc>
                        <a:spcBef>
                          <a:spcPts val="288"/>
                        </a:spcBef>
                        <a:spcAft>
                          <a:spcPct val="0"/>
                        </a:spcAft>
                        <a:buClrTx/>
                        <a:buSzTx/>
                        <a:buFontTx/>
                        <a:buNone/>
                        <a:tabLst/>
                      </a:pPr>
                      <a:r>
                        <a:rPr kumimoji="0" lang="en-US" sz="1200" b="0" i="0" u="none" strike="noStrike" kern="1200" cap="none" normalizeH="0" baseline="0" dirty="0" smtClean="0">
                          <a:ln>
                            <a:noFill/>
                          </a:ln>
                          <a:solidFill>
                            <a:srgbClr val="000000"/>
                          </a:solidFill>
                          <a:effectLst/>
                          <a:latin typeface="Times New Roman" pitchFamily="18" charset="0"/>
                          <a:ea typeface="Gulim" pitchFamily="34" charset="-127"/>
                          <a:cs typeface="Times New Roman" pitchFamily="18" charset="0"/>
                        </a:rPr>
                        <a:t>Hiroshi Harada </a:t>
                      </a:r>
                    </a:p>
                  </a:txBody>
                  <a:tcPr marL="49907" marR="499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0" fontAlgn="base" latinLnBrk="0" hangingPunct="0">
                        <a:lnSpc>
                          <a:spcPct val="100000"/>
                        </a:lnSpc>
                        <a:spcBef>
                          <a:spcPts val="288"/>
                        </a:spcBef>
                        <a:spcAft>
                          <a:spcPct val="0"/>
                        </a:spcAft>
                        <a:buClrTx/>
                        <a:buSzTx/>
                        <a:buFontTx/>
                        <a:buNone/>
                        <a:tabLst/>
                      </a:pPr>
                      <a:endParaRPr kumimoji="0" lang="en-US" sz="1200" b="0" i="0" u="none" strike="noStrike" kern="1200" cap="none" normalizeH="0" baseline="0" dirty="0" smtClean="0">
                        <a:ln>
                          <a:noFill/>
                        </a:ln>
                        <a:solidFill>
                          <a:srgbClr val="000000"/>
                        </a:solidFill>
                        <a:effectLst/>
                        <a:latin typeface="Times New Roman" pitchFamily="18" charset="0"/>
                        <a:ea typeface="Gulim" pitchFamily="34" charset="-127"/>
                        <a:cs typeface="Times New Roman" pitchFamily="18" charset="0"/>
                      </a:endParaRPr>
                    </a:p>
                  </a:txBody>
                  <a:tcPr marL="49907" marR="499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0" fontAlgn="base" latinLnBrk="0" hangingPunct="0">
                        <a:lnSpc>
                          <a:spcPct val="100000"/>
                        </a:lnSpc>
                        <a:spcBef>
                          <a:spcPts val="213"/>
                        </a:spcBef>
                        <a:spcAft>
                          <a:spcPct val="0"/>
                        </a:spcAft>
                        <a:buClrTx/>
                        <a:buSzTx/>
                        <a:buFontTx/>
                        <a:buNone/>
                        <a:tabLst/>
                      </a:pPr>
                      <a:endParaRPr kumimoji="0" lang="en-US" sz="1200" b="0" i="0" u="none" strike="noStrike" kern="1200" cap="none" normalizeH="0" baseline="0" dirty="0" smtClean="0">
                        <a:ln>
                          <a:noFill/>
                        </a:ln>
                        <a:solidFill>
                          <a:schemeClr val="tx1"/>
                        </a:solidFill>
                        <a:effectLst/>
                        <a:latin typeface="Times New Roman" pitchFamily="18" charset="0"/>
                        <a:ea typeface="Gulim" pitchFamily="34" charset="-127"/>
                        <a:cs typeface="Times New Roman" pitchFamily="18" charset="0"/>
                      </a:endParaRPr>
                    </a:p>
                  </a:txBody>
                  <a:tcPr marL="49907" marR="499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kern="1200" cap="none" normalizeH="0" baseline="0" dirty="0" smtClean="0">
                        <a:ln>
                          <a:noFill/>
                        </a:ln>
                        <a:solidFill>
                          <a:schemeClr val="tx1"/>
                        </a:solidFill>
                        <a:effectLst/>
                        <a:latin typeface="Times New Roman" pitchFamily="18" charset="0"/>
                        <a:ea typeface="Gulim" pitchFamily="34" charset="-127"/>
                        <a:cs typeface="Times New Roman" pitchFamily="18" charset="0"/>
                      </a:endParaRPr>
                    </a:p>
                  </a:txBody>
                  <a:tcPr marL="49907" marR="499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ts val="288"/>
                        </a:spcBef>
                        <a:spcAft>
                          <a:spcPct val="0"/>
                        </a:spcAft>
                        <a:buClrTx/>
                        <a:buSzTx/>
                        <a:buFontTx/>
                        <a:buNone/>
                        <a:tabLst/>
                      </a:pPr>
                      <a:r>
                        <a:rPr kumimoji="0" lang="en-US" sz="1200" b="0" i="0" u="none" strike="noStrike" kern="1200" cap="none" normalizeH="0" baseline="0" dirty="0" smtClean="0">
                          <a:ln>
                            <a:noFill/>
                          </a:ln>
                          <a:solidFill>
                            <a:schemeClr val="tx1"/>
                          </a:solidFill>
                          <a:effectLst/>
                          <a:latin typeface="Times New Roman" pitchFamily="18" charset="0"/>
                          <a:ea typeface="Gulim" pitchFamily="34" charset="-127"/>
                          <a:cs typeface="Times New Roman" pitchFamily="18" charset="0"/>
                        </a:rPr>
                        <a:t>harada@nict.go.jp</a:t>
                      </a:r>
                    </a:p>
                  </a:txBody>
                  <a:tcPr marL="49907" marR="499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3399" name="Footer Placeholder 3"/>
          <p:cNvSpPr>
            <a:spLocks noGrp="1"/>
          </p:cNvSpPr>
          <p:nvPr>
            <p:ph type="ftr" sz="quarter" idx="11"/>
          </p:nvPr>
        </p:nvSpPr>
        <p:spPr>
          <a:xfrm>
            <a:off x="6392863" y="6475413"/>
            <a:ext cx="2141537" cy="184150"/>
          </a:xfrm>
        </p:spPr>
        <p:txBody>
          <a:bodyPr/>
          <a:lstStyle/>
          <a:p>
            <a:pPr>
              <a:defRPr/>
            </a:pPr>
            <a:r>
              <a:rPr lang="en-US" smtClean="0"/>
              <a:t>Chen SUN (NICT)</a:t>
            </a:r>
            <a:endParaRPr lang="en-US"/>
          </a:p>
        </p:txBody>
      </p:sp>
      <p:sp>
        <p:nvSpPr>
          <p:cNvPr id="13400" name="Date Placeholder 3"/>
          <p:cNvSpPr>
            <a:spLocks noGrp="1"/>
          </p:cNvSpPr>
          <p:nvPr>
            <p:ph type="dt" sz="quarter" idx="10"/>
          </p:nvPr>
        </p:nvSpPr>
        <p:spPr>
          <a:xfrm>
            <a:off x="696913" y="333375"/>
            <a:ext cx="993862" cy="276999"/>
          </a:xfrm>
        </p:spPr>
        <p:txBody>
          <a:bodyPr/>
          <a:lstStyle/>
          <a:p>
            <a:pPr>
              <a:defRPr/>
            </a:pPr>
            <a:r>
              <a:rPr lang="en-US" smtClean="0"/>
              <a:t>July 2010</a:t>
            </a:r>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Abstract</a:t>
            </a:r>
            <a:endParaRPr lang="en-US" dirty="0"/>
          </a:p>
        </p:txBody>
      </p:sp>
      <p:sp>
        <p:nvSpPr>
          <p:cNvPr id="3" name="Content Placeholder 2"/>
          <p:cNvSpPr>
            <a:spLocks noGrp="1"/>
          </p:cNvSpPr>
          <p:nvPr>
            <p:ph idx="1"/>
          </p:nvPr>
        </p:nvSpPr>
        <p:spPr/>
        <p:txBody>
          <a:bodyPr/>
          <a:lstStyle/>
          <a:p>
            <a:r>
              <a:rPr lang="en-US" sz="2000" dirty="0" smtClean="0"/>
              <a:t>Different standards use different ways to define data types.</a:t>
            </a:r>
          </a:p>
          <a:p>
            <a:endParaRPr lang="en-US" sz="2000" dirty="0" smtClean="0"/>
          </a:p>
          <a:p>
            <a:r>
              <a:rPr lang="en-US" sz="2000" dirty="0" smtClean="0"/>
              <a:t>We would like to know what is the best way for P802.19.1</a:t>
            </a:r>
          </a:p>
        </p:txBody>
      </p:sp>
      <p:sp>
        <p:nvSpPr>
          <p:cNvPr id="4" name="Date Placeholder 3"/>
          <p:cNvSpPr>
            <a:spLocks noGrp="1"/>
          </p:cNvSpPr>
          <p:nvPr>
            <p:ph type="dt" sz="half" idx="10"/>
          </p:nvPr>
        </p:nvSpPr>
        <p:spPr/>
        <p:txBody>
          <a:bodyPr/>
          <a:lstStyle/>
          <a:p>
            <a:r>
              <a:rPr lang="en-US" smtClean="0"/>
              <a:t>July 2010</a:t>
            </a:r>
            <a:endParaRPr lang="en-US" dirty="0"/>
          </a:p>
        </p:txBody>
      </p:sp>
      <p:sp>
        <p:nvSpPr>
          <p:cNvPr id="6" name="Slide Number Placeholder 5"/>
          <p:cNvSpPr>
            <a:spLocks noGrp="1"/>
          </p:cNvSpPr>
          <p:nvPr>
            <p:ph type="sldNum" sz="quarter" idx="12"/>
          </p:nvPr>
        </p:nvSpPr>
        <p:spPr/>
        <p:txBody>
          <a:bodyPr/>
          <a:lstStyle/>
          <a:p>
            <a:r>
              <a:rPr lang="en-US" smtClean="0"/>
              <a:t>Slide </a:t>
            </a:r>
            <a:fld id="{DCCF66CB-33A7-43FA-A426-57157EEB06A1}" type="slidenum">
              <a:rPr lang="en-US" smtClean="0"/>
              <a:pPr/>
              <a:t>2</a:t>
            </a:fld>
            <a:endParaRPr lang="en-US"/>
          </a:p>
        </p:txBody>
      </p:sp>
      <p:sp>
        <p:nvSpPr>
          <p:cNvPr id="7" name="Footer Placeholder 6"/>
          <p:cNvSpPr>
            <a:spLocks noGrp="1"/>
          </p:cNvSpPr>
          <p:nvPr>
            <p:ph type="ftr" sz="quarter" idx="11"/>
          </p:nvPr>
        </p:nvSpPr>
        <p:spPr/>
        <p:txBody>
          <a:bodyPr/>
          <a:lstStyle/>
          <a:p>
            <a:r>
              <a:rPr lang="en-US" smtClean="0"/>
              <a:t>Chen SUN (NICT)</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data representation P1900.6</a:t>
            </a:r>
            <a:endParaRPr lang="en-US" dirty="0"/>
          </a:p>
        </p:txBody>
      </p:sp>
      <p:graphicFrame>
        <p:nvGraphicFramePr>
          <p:cNvPr id="7" name="Content Placeholder 6"/>
          <p:cNvGraphicFramePr>
            <a:graphicFrameLocks noGrp="1"/>
          </p:cNvGraphicFramePr>
          <p:nvPr>
            <p:ph idx="1"/>
          </p:nvPr>
        </p:nvGraphicFramePr>
        <p:xfrm>
          <a:off x="304800" y="4095750"/>
          <a:ext cx="8489950" cy="1955796"/>
        </p:xfrm>
        <a:graphic>
          <a:graphicData uri="http://schemas.openxmlformats.org/drawingml/2006/table">
            <a:tbl>
              <a:tblPr/>
              <a:tblGrid>
                <a:gridCol w="843900"/>
                <a:gridCol w="2119093"/>
                <a:gridCol w="1246324"/>
                <a:gridCol w="859183"/>
                <a:gridCol w="1010304"/>
                <a:gridCol w="2411146"/>
              </a:tblGrid>
              <a:tr h="623776">
                <a:tc>
                  <a:txBody>
                    <a:bodyPr/>
                    <a:lstStyle/>
                    <a:p>
                      <a:pPr marL="0" marR="0">
                        <a:spcBef>
                          <a:spcPts val="0"/>
                        </a:spcBef>
                        <a:spcAft>
                          <a:spcPts val="0"/>
                        </a:spcAft>
                      </a:pPr>
                      <a:r>
                        <a:rPr lang="en-US" sz="1600" b="1">
                          <a:latin typeface="Times New Roman"/>
                          <a:ea typeface="ＭＳ 明朝"/>
                          <a:cs typeface="Times New Roman"/>
                        </a:rPr>
                        <a:t>Name:</a:t>
                      </a:r>
                      <a:endParaRPr lang="en-US" sz="2400">
                        <a:latin typeface="Times New Roman"/>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b="1">
                          <a:latin typeface="Times New Roman"/>
                          <a:ea typeface="ＭＳ 明朝"/>
                          <a:cs typeface="Times New Roman"/>
                        </a:rPr>
                        <a:t>Bandwidth</a:t>
                      </a:r>
                      <a:endParaRPr lang="en-US" sz="2400">
                        <a:latin typeface="Times New Roman"/>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b="1">
                          <a:latin typeface="Times New Roman"/>
                          <a:ea typeface="ＭＳ 明朝"/>
                          <a:cs typeface="Times New Roman"/>
                        </a:rPr>
                        <a:t>Phys. unit</a:t>
                      </a:r>
                      <a:endParaRPr lang="en-US" sz="2400">
                        <a:latin typeface="Times New Roman"/>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latin typeface="Times New Roman"/>
                          <a:ea typeface="ＭＳ 明朝"/>
                          <a:cs typeface="Times New Roman"/>
                        </a:rPr>
                        <a:t>Hz</a:t>
                      </a:r>
                      <a:endParaRPr lang="en-US" sz="2400">
                        <a:latin typeface="Times New Roman"/>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b="1">
                          <a:latin typeface="Times New Roman"/>
                          <a:ea typeface="ＭＳ 明朝"/>
                          <a:cs typeface="Times New Roman"/>
                        </a:rPr>
                        <a:t>Extends:</a:t>
                      </a:r>
                      <a:endParaRPr lang="en-US" sz="2400">
                        <a:latin typeface="Times New Roman"/>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latin typeface="Times New Roman"/>
                          <a:ea typeface="ＭＳ 明朝"/>
                          <a:cs typeface="Times New Roman"/>
                        </a:rPr>
                        <a:t>--</a:t>
                      </a:r>
                      <a:endParaRPr lang="en-US" sz="2400">
                        <a:latin typeface="Times New Roman"/>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3005">
                <a:tc>
                  <a:txBody>
                    <a:bodyPr/>
                    <a:lstStyle/>
                    <a:p>
                      <a:pPr marL="0" marR="0">
                        <a:spcBef>
                          <a:spcPts val="0"/>
                        </a:spcBef>
                        <a:spcAft>
                          <a:spcPts val="0"/>
                        </a:spcAft>
                      </a:pPr>
                      <a:r>
                        <a:rPr lang="en-US" sz="1600" b="1">
                          <a:latin typeface="Times New Roman"/>
                          <a:ea typeface="ＭＳ 明朝"/>
                          <a:cs typeface="Times New Roman"/>
                        </a:rPr>
                        <a:t>ID:</a:t>
                      </a:r>
                      <a:endParaRPr lang="en-US" sz="2400">
                        <a:latin typeface="Times New Roman"/>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latin typeface="Times New Roman"/>
                          <a:ea typeface="ＭＳ 明朝"/>
                          <a:cs typeface="Times New Roman"/>
                        </a:rPr>
                        <a:t>101</a:t>
                      </a:r>
                      <a:endParaRPr lang="en-US" sz="2400">
                        <a:latin typeface="Times New Roman"/>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b="1">
                          <a:latin typeface="Times New Roman"/>
                          <a:ea typeface="ＭＳ 明朝"/>
                          <a:cs typeface="Times New Roman"/>
                        </a:rPr>
                        <a:t>Size:</a:t>
                      </a:r>
                      <a:endParaRPr lang="en-US" sz="2400">
                        <a:latin typeface="Times New Roman"/>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latin typeface="Times New Roman"/>
                          <a:ea typeface="ＭＳ 明朝"/>
                          <a:cs typeface="Times New Roman"/>
                        </a:rPr>
                        <a:t>2</a:t>
                      </a:r>
                      <a:endParaRPr lang="en-US" sz="2400">
                        <a:latin typeface="Times New Roman"/>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b="1">
                          <a:latin typeface="Times New Roman"/>
                          <a:ea typeface="ＭＳ 明朝"/>
                          <a:cs typeface="Times New Roman"/>
                        </a:rPr>
                        <a:t>Type:</a:t>
                      </a:r>
                      <a:endParaRPr lang="en-US" sz="2400">
                        <a:latin typeface="Times New Roman"/>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latin typeface="Times New Roman"/>
                          <a:ea typeface="ＭＳ 明朝"/>
                          <a:cs typeface="Times New Roman"/>
                        </a:rPr>
                        <a:t>Array(Frequency)</a:t>
                      </a:r>
                      <a:endParaRPr lang="en-US" sz="2400">
                        <a:latin typeface="Times New Roman"/>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3005">
                <a:tc>
                  <a:txBody>
                    <a:bodyPr/>
                    <a:lstStyle/>
                    <a:p>
                      <a:pPr marL="0" marR="0">
                        <a:spcBef>
                          <a:spcPts val="0"/>
                        </a:spcBef>
                        <a:spcAft>
                          <a:spcPts val="0"/>
                        </a:spcAft>
                      </a:pPr>
                      <a:r>
                        <a:rPr lang="en-US" sz="1600" b="1">
                          <a:latin typeface="Calibri"/>
                          <a:ea typeface="ＭＳ 明朝"/>
                          <a:cs typeface="Times New Roman"/>
                        </a:rPr>
                        <a:t>Desc:</a:t>
                      </a:r>
                      <a:endParaRPr lang="en-US" sz="2400">
                        <a:latin typeface="Times New Roman"/>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marL="0" marR="0">
                        <a:spcBef>
                          <a:spcPts val="0"/>
                        </a:spcBef>
                        <a:spcAft>
                          <a:spcPts val="0"/>
                        </a:spcAft>
                      </a:pPr>
                      <a:r>
                        <a:rPr lang="en-US" sz="1600">
                          <a:latin typeface="Times New Roman"/>
                          <a:ea typeface="ＭＳ 明朝"/>
                          <a:cs typeface="Times New Roman"/>
                        </a:rPr>
                        <a:t>Basic unbounded bandwidth parameter </a:t>
                      </a:r>
                      <a:endParaRPr lang="en-US" sz="2400">
                        <a:latin typeface="Times New Roman"/>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33005">
                <a:tc>
                  <a:txBody>
                    <a:bodyPr/>
                    <a:lstStyle/>
                    <a:p>
                      <a:pPr marL="0" marR="0" algn="r">
                        <a:spcBef>
                          <a:spcPts val="0"/>
                        </a:spcBef>
                        <a:spcAft>
                          <a:spcPts val="0"/>
                        </a:spcAft>
                      </a:pPr>
                      <a:r>
                        <a:rPr lang="en-US" sz="1600">
                          <a:latin typeface="Times New Roman"/>
                          <a:ea typeface="ＭＳ 明朝"/>
                          <a:cs typeface="Times New Roman"/>
                        </a:rPr>
                        <a:t>.0</a:t>
                      </a:r>
                      <a:endParaRPr lang="en-US" sz="2400">
                        <a:latin typeface="Times New Roman"/>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spcBef>
                          <a:spcPts val="0"/>
                        </a:spcBef>
                        <a:spcAft>
                          <a:spcPts val="0"/>
                        </a:spcAft>
                      </a:pPr>
                      <a:r>
                        <a:rPr lang="en-US" sz="1600" b="1">
                          <a:latin typeface="Times New Roman"/>
                          <a:ea typeface="ＭＳ 明朝"/>
                          <a:cs typeface="Times New Roman"/>
                        </a:rPr>
                        <a:t>Bandwidth.bandstart</a:t>
                      </a:r>
                      <a:endParaRPr lang="en-US" sz="2400">
                        <a:latin typeface="Times New Roman"/>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spcBef>
                          <a:spcPts val="0"/>
                        </a:spcBef>
                        <a:spcAft>
                          <a:spcPts val="0"/>
                        </a:spcAft>
                      </a:pPr>
                      <a:r>
                        <a:rPr lang="en-US" sz="1600" b="1">
                          <a:latin typeface="Times New Roman"/>
                          <a:ea typeface="ＭＳ 明朝"/>
                          <a:cs typeface="Times New Roman"/>
                        </a:rPr>
                        <a:t>Type:</a:t>
                      </a:r>
                      <a:endParaRPr lang="en-US" sz="2400">
                        <a:latin typeface="Times New Roman"/>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spcBef>
                          <a:spcPts val="0"/>
                        </a:spcBef>
                        <a:spcAft>
                          <a:spcPts val="0"/>
                        </a:spcAft>
                      </a:pPr>
                      <a:r>
                        <a:rPr lang="en-US" sz="1600">
                          <a:latin typeface="Times New Roman"/>
                          <a:ea typeface="ＭＳ 明朝"/>
                          <a:cs typeface="Times New Roman"/>
                        </a:rPr>
                        <a:t>Frequency</a:t>
                      </a:r>
                      <a:endParaRPr lang="en-US" sz="2400">
                        <a:latin typeface="Times New Roman"/>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333005">
                <a:tc>
                  <a:txBody>
                    <a:bodyPr/>
                    <a:lstStyle/>
                    <a:p>
                      <a:pPr marL="0" marR="0" algn="r">
                        <a:spcBef>
                          <a:spcPts val="0"/>
                        </a:spcBef>
                        <a:spcAft>
                          <a:spcPts val="0"/>
                        </a:spcAft>
                      </a:pPr>
                      <a:r>
                        <a:rPr lang="en-US" sz="1600">
                          <a:latin typeface="Times New Roman"/>
                          <a:ea typeface="ＭＳ 明朝"/>
                          <a:cs typeface="Times New Roman"/>
                        </a:rPr>
                        <a:t>.1</a:t>
                      </a:r>
                      <a:endParaRPr lang="en-US" sz="2400">
                        <a:latin typeface="Times New Roman"/>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spcBef>
                          <a:spcPts val="0"/>
                        </a:spcBef>
                        <a:spcAft>
                          <a:spcPts val="0"/>
                        </a:spcAft>
                      </a:pPr>
                      <a:r>
                        <a:rPr lang="en-US" sz="1600" b="1">
                          <a:latin typeface="Times New Roman"/>
                          <a:ea typeface="ＭＳ 明朝"/>
                          <a:cs typeface="Times New Roman"/>
                        </a:rPr>
                        <a:t>Bandwidth.bandstop</a:t>
                      </a:r>
                      <a:endParaRPr lang="en-US" sz="2400">
                        <a:latin typeface="Times New Roman"/>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spcBef>
                          <a:spcPts val="0"/>
                        </a:spcBef>
                        <a:spcAft>
                          <a:spcPts val="0"/>
                        </a:spcAft>
                      </a:pPr>
                      <a:r>
                        <a:rPr lang="en-US" sz="1600" b="1">
                          <a:latin typeface="Times New Roman"/>
                          <a:ea typeface="ＭＳ 明朝"/>
                          <a:cs typeface="Times New Roman"/>
                        </a:rPr>
                        <a:t>Type:</a:t>
                      </a:r>
                      <a:endParaRPr lang="en-US" sz="2400">
                        <a:latin typeface="Times New Roman"/>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spcBef>
                          <a:spcPts val="0"/>
                        </a:spcBef>
                        <a:spcAft>
                          <a:spcPts val="0"/>
                        </a:spcAft>
                      </a:pPr>
                      <a:r>
                        <a:rPr lang="en-US" sz="1600" dirty="0">
                          <a:latin typeface="Times New Roman"/>
                          <a:ea typeface="ＭＳ 明朝"/>
                          <a:cs typeface="Times New Roman"/>
                        </a:rPr>
                        <a:t>Frequency</a:t>
                      </a:r>
                      <a:endParaRPr lang="en-US" sz="2400" dirty="0">
                        <a:latin typeface="Times New Roman"/>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bl>
          </a:graphicData>
        </a:graphic>
      </p:graphicFrame>
      <p:sp>
        <p:nvSpPr>
          <p:cNvPr id="4" name="Date Placeholder 3"/>
          <p:cNvSpPr>
            <a:spLocks noGrp="1"/>
          </p:cNvSpPr>
          <p:nvPr>
            <p:ph type="dt" sz="half" idx="10"/>
          </p:nvPr>
        </p:nvSpPr>
        <p:spPr/>
        <p:txBody>
          <a:bodyPr/>
          <a:lstStyle/>
          <a:p>
            <a:r>
              <a:rPr lang="en-US" smtClean="0"/>
              <a:t>July 2010</a:t>
            </a:r>
            <a:endParaRPr lang="en-US" dirty="0"/>
          </a:p>
        </p:txBody>
      </p:sp>
      <p:sp>
        <p:nvSpPr>
          <p:cNvPr id="6" name="Slide Number Placeholder 5"/>
          <p:cNvSpPr>
            <a:spLocks noGrp="1"/>
          </p:cNvSpPr>
          <p:nvPr>
            <p:ph type="sldNum" sz="quarter" idx="12"/>
          </p:nvPr>
        </p:nvSpPr>
        <p:spPr/>
        <p:txBody>
          <a:bodyPr/>
          <a:lstStyle/>
          <a:p>
            <a:r>
              <a:rPr lang="en-US" smtClean="0"/>
              <a:t>Slide </a:t>
            </a:r>
            <a:fld id="{DCCF66CB-33A7-43FA-A426-57157EEB06A1}" type="slidenum">
              <a:rPr lang="en-US" smtClean="0"/>
              <a:pPr/>
              <a:t>3</a:t>
            </a:fld>
            <a:endParaRPr lang="en-US"/>
          </a:p>
        </p:txBody>
      </p:sp>
      <p:graphicFrame>
        <p:nvGraphicFramePr>
          <p:cNvPr id="8" name="Table 7"/>
          <p:cNvGraphicFramePr>
            <a:graphicFrameLocks noGrp="1"/>
          </p:cNvGraphicFramePr>
          <p:nvPr/>
        </p:nvGraphicFramePr>
        <p:xfrm>
          <a:off x="304801" y="1752601"/>
          <a:ext cx="8489949" cy="1686961"/>
        </p:xfrm>
        <a:graphic>
          <a:graphicData uri="http://schemas.openxmlformats.org/drawingml/2006/table">
            <a:tbl>
              <a:tblPr/>
              <a:tblGrid>
                <a:gridCol w="1039991"/>
                <a:gridCol w="2611488"/>
                <a:gridCol w="1535924"/>
                <a:gridCol w="546646"/>
                <a:gridCol w="311150"/>
                <a:gridCol w="523626"/>
                <a:gridCol w="161299"/>
                <a:gridCol w="1759825"/>
              </a:tblGrid>
              <a:tr h="565149">
                <a:tc>
                  <a:txBody>
                    <a:bodyPr/>
                    <a:lstStyle/>
                    <a:p>
                      <a:pPr marL="0" marR="0">
                        <a:spcBef>
                          <a:spcPts val="0"/>
                        </a:spcBef>
                        <a:spcAft>
                          <a:spcPts val="0"/>
                        </a:spcAft>
                      </a:pPr>
                      <a:r>
                        <a:rPr lang="en-US" sz="1400" b="1">
                          <a:latin typeface="Times New Roman"/>
                          <a:ea typeface="ＭＳ 明朝"/>
                          <a:cs typeface="Times New Roman"/>
                        </a:rPr>
                        <a:t>Name:</a:t>
                      </a:r>
                      <a:endParaRPr lang="en-US" sz="2000">
                        <a:latin typeface="Times New Roman"/>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b="1">
                          <a:latin typeface="Times New Roman"/>
                          <a:ea typeface="ＭＳ 明朝"/>
                          <a:cs typeface="Times New Roman"/>
                        </a:rPr>
                        <a:t>Frequency</a:t>
                      </a:r>
                      <a:endParaRPr lang="en-US" sz="2000">
                        <a:latin typeface="Times New Roman"/>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b="1">
                          <a:latin typeface="Times New Roman"/>
                          <a:ea typeface="ＭＳ 明朝"/>
                          <a:cs typeface="Times New Roman"/>
                        </a:rPr>
                        <a:t>Phys. unit</a:t>
                      </a:r>
                      <a:endParaRPr lang="en-US" sz="2000">
                        <a:latin typeface="Times New Roman"/>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latin typeface="Times New Roman"/>
                          <a:ea typeface="ＭＳ 明朝"/>
                          <a:cs typeface="Times New Roman"/>
                        </a:rPr>
                        <a:t>Hz</a:t>
                      </a:r>
                      <a:endParaRPr lang="en-US" sz="2000">
                        <a:latin typeface="Times New Roman"/>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spcBef>
                          <a:spcPts val="0"/>
                        </a:spcBef>
                        <a:spcAft>
                          <a:spcPts val="0"/>
                        </a:spcAft>
                      </a:pPr>
                      <a:r>
                        <a:rPr lang="en-US" sz="1400" b="1">
                          <a:latin typeface="Times New Roman"/>
                          <a:ea typeface="ＭＳ 明朝"/>
                          <a:cs typeface="Times New Roman"/>
                        </a:rPr>
                        <a:t>Extends:</a:t>
                      </a:r>
                      <a:endParaRPr lang="en-US" sz="2000">
                        <a:latin typeface="Times New Roman"/>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spcBef>
                          <a:spcPts val="0"/>
                        </a:spcBef>
                        <a:spcAft>
                          <a:spcPts val="0"/>
                        </a:spcAft>
                      </a:pPr>
                      <a:r>
                        <a:rPr lang="en-US" sz="1400">
                          <a:latin typeface="Times New Roman"/>
                          <a:ea typeface="ＭＳ 明朝"/>
                          <a:cs typeface="Times New Roman"/>
                        </a:rPr>
                        <a:t>--</a:t>
                      </a:r>
                      <a:endParaRPr lang="en-US" sz="2000">
                        <a:latin typeface="Times New Roman"/>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429888">
                <a:tc>
                  <a:txBody>
                    <a:bodyPr/>
                    <a:lstStyle/>
                    <a:p>
                      <a:pPr marL="0" marR="0">
                        <a:spcBef>
                          <a:spcPts val="0"/>
                        </a:spcBef>
                        <a:spcAft>
                          <a:spcPts val="0"/>
                        </a:spcAft>
                      </a:pPr>
                      <a:r>
                        <a:rPr lang="en-US" sz="1400" b="1">
                          <a:latin typeface="Times New Roman"/>
                          <a:ea typeface="ＭＳ 明朝"/>
                          <a:cs typeface="Times New Roman"/>
                        </a:rPr>
                        <a:t>ID:</a:t>
                      </a:r>
                      <a:endParaRPr lang="en-US" sz="2000">
                        <a:latin typeface="Times New Roman"/>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latin typeface="Times New Roman"/>
                          <a:ea typeface="ＭＳ 明朝"/>
                          <a:cs typeface="Times New Roman"/>
                        </a:rPr>
                        <a:t>001</a:t>
                      </a:r>
                      <a:endParaRPr lang="en-US" sz="2000">
                        <a:latin typeface="Times New Roman"/>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b="1">
                          <a:latin typeface="Times New Roman"/>
                          <a:ea typeface="ＭＳ 明朝"/>
                          <a:cs typeface="Times New Roman"/>
                        </a:rPr>
                        <a:t>Size:</a:t>
                      </a:r>
                      <a:endParaRPr lang="en-US" sz="2000">
                        <a:latin typeface="Times New Roman"/>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latin typeface="Times New Roman"/>
                          <a:ea typeface="ＭＳ 明朝"/>
                          <a:cs typeface="Times New Roman"/>
                        </a:rPr>
                        <a:t>1</a:t>
                      </a:r>
                      <a:endParaRPr lang="en-US" sz="2000">
                        <a:latin typeface="Times New Roman"/>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spcBef>
                          <a:spcPts val="0"/>
                        </a:spcBef>
                        <a:spcAft>
                          <a:spcPts val="0"/>
                        </a:spcAft>
                      </a:pPr>
                      <a:r>
                        <a:rPr lang="en-US" sz="1400" b="1">
                          <a:latin typeface="Times New Roman"/>
                          <a:ea typeface="ＭＳ 明朝"/>
                          <a:cs typeface="Times New Roman"/>
                        </a:rPr>
                        <a:t>Type:</a:t>
                      </a:r>
                      <a:endParaRPr lang="en-US" sz="2000">
                        <a:latin typeface="Times New Roman"/>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spcBef>
                          <a:spcPts val="0"/>
                        </a:spcBef>
                        <a:spcAft>
                          <a:spcPts val="0"/>
                        </a:spcAft>
                      </a:pPr>
                      <a:r>
                        <a:rPr lang="en-US" sz="1400">
                          <a:latin typeface="Times New Roman"/>
                          <a:ea typeface="ＭＳ 明朝"/>
                          <a:cs typeface="Times New Roman"/>
                        </a:rPr>
                        <a:t>Unsigned fixed-point</a:t>
                      </a:r>
                      <a:endParaRPr lang="en-US" sz="2000">
                        <a:latin typeface="Times New Roman"/>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192590">
                <a:tc>
                  <a:txBody>
                    <a:bodyPr/>
                    <a:lstStyle/>
                    <a:p>
                      <a:pPr marL="0" marR="0">
                        <a:spcBef>
                          <a:spcPts val="0"/>
                        </a:spcBef>
                        <a:spcAft>
                          <a:spcPts val="0"/>
                        </a:spcAft>
                      </a:pPr>
                      <a:r>
                        <a:rPr lang="en-US" sz="1400" b="1">
                          <a:latin typeface="Times New Roman"/>
                          <a:ea typeface="ＭＳ 明朝"/>
                          <a:cs typeface="Times New Roman"/>
                        </a:rPr>
                        <a:t>Desc:</a:t>
                      </a:r>
                      <a:endParaRPr lang="en-US" sz="2000">
                        <a:latin typeface="Times New Roman"/>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7">
                  <a:txBody>
                    <a:bodyPr/>
                    <a:lstStyle/>
                    <a:p>
                      <a:pPr marL="0" marR="0">
                        <a:spcBef>
                          <a:spcPts val="0"/>
                        </a:spcBef>
                        <a:spcAft>
                          <a:spcPts val="0"/>
                        </a:spcAft>
                      </a:pPr>
                      <a:r>
                        <a:rPr lang="en-US" sz="1400">
                          <a:latin typeface="Times New Roman"/>
                          <a:ea typeface="ＭＳ 明朝"/>
                          <a:cs typeface="Times New Roman"/>
                        </a:rPr>
                        <a:t>Basic unbounded frequency parameter</a:t>
                      </a:r>
                      <a:endParaRPr lang="en-US" sz="2000">
                        <a:latin typeface="Times New Roman"/>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478564">
                <a:tc>
                  <a:txBody>
                    <a:bodyPr/>
                    <a:lstStyle/>
                    <a:p>
                      <a:pPr marL="0" marR="0">
                        <a:spcBef>
                          <a:spcPts val="0"/>
                        </a:spcBef>
                        <a:spcAft>
                          <a:spcPts val="0"/>
                        </a:spcAft>
                      </a:pPr>
                      <a:endParaRPr lang="en-US" sz="2000">
                        <a:latin typeface="Times New Roman"/>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spcBef>
                          <a:spcPts val="0"/>
                        </a:spcBef>
                        <a:spcAft>
                          <a:spcPts val="0"/>
                        </a:spcAft>
                      </a:pPr>
                      <a:r>
                        <a:rPr lang="en-US" sz="1400" b="1">
                          <a:latin typeface="Times New Roman"/>
                          <a:ea typeface="ＭＳ 明朝"/>
                          <a:cs typeface="Times New Roman"/>
                        </a:rPr>
                        <a:t>Range (min/resolution/max):</a:t>
                      </a:r>
                      <a:endParaRPr lang="en-US" sz="2000">
                        <a:latin typeface="Times New Roman"/>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spcBef>
                          <a:spcPts val="0"/>
                        </a:spcBef>
                        <a:spcAft>
                          <a:spcPts val="0"/>
                        </a:spcAft>
                      </a:pPr>
                      <a:r>
                        <a:rPr lang="en-US" sz="1400">
                          <a:latin typeface="Times New Roman"/>
                          <a:ea typeface="ＭＳ 明朝"/>
                          <a:cs typeface="Times New Roman"/>
                        </a:rPr>
                        <a:t>0</a:t>
                      </a:r>
                      <a:endParaRPr lang="en-US" sz="2000">
                        <a:latin typeface="Times New Roman"/>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spcBef>
                          <a:spcPts val="0"/>
                        </a:spcBef>
                        <a:spcAft>
                          <a:spcPts val="0"/>
                        </a:spcAft>
                      </a:pPr>
                      <a:r>
                        <a:rPr lang="en-US" sz="1400">
                          <a:latin typeface="Times New Roman"/>
                          <a:ea typeface="ＭＳ 明朝"/>
                          <a:cs typeface="Times New Roman"/>
                        </a:rPr>
                        <a:t>1 Hz</a:t>
                      </a:r>
                      <a:endParaRPr lang="en-US" sz="2000">
                        <a:latin typeface="Times New Roman"/>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spcBef>
                          <a:spcPts val="0"/>
                        </a:spcBef>
                        <a:spcAft>
                          <a:spcPts val="0"/>
                        </a:spcAft>
                      </a:pPr>
                      <a:r>
                        <a:rPr lang="en-US" sz="1400" dirty="0">
                          <a:latin typeface="Times New Roman"/>
                          <a:ea typeface="ＭＳ 明朝"/>
                          <a:cs typeface="Times New Roman"/>
                        </a:rPr>
                        <a:t>(2</a:t>
                      </a:r>
                      <a:r>
                        <a:rPr lang="en-US" sz="1400" baseline="30000" dirty="0">
                          <a:latin typeface="Times New Roman"/>
                          <a:ea typeface="ＭＳ 明朝"/>
                          <a:cs typeface="Times New Roman"/>
                        </a:rPr>
                        <a:t>32</a:t>
                      </a:r>
                      <a:r>
                        <a:rPr lang="en-US" sz="1400" dirty="0">
                          <a:latin typeface="Times New Roman"/>
                          <a:ea typeface="ＭＳ 明朝"/>
                          <a:cs typeface="Times New Roman"/>
                        </a:rPr>
                        <a:t>-1)Hz</a:t>
                      </a:r>
                      <a:endParaRPr lang="en-US" sz="2000" dirty="0">
                        <a:latin typeface="Times New Roman"/>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9" name="Footer Placeholder 8"/>
          <p:cNvSpPr>
            <a:spLocks noGrp="1"/>
          </p:cNvSpPr>
          <p:nvPr>
            <p:ph type="ftr" sz="quarter" idx="11"/>
          </p:nvPr>
        </p:nvSpPr>
        <p:spPr/>
        <p:txBody>
          <a:bodyPr/>
          <a:lstStyle/>
          <a:p>
            <a:r>
              <a:rPr lang="en-US" smtClean="0"/>
              <a:t>Chen SUN (NICT)</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1"/>
          <p:cNvSpPr>
            <a:spLocks noGrp="1"/>
          </p:cNvSpPr>
          <p:nvPr>
            <p:ph type="dt" sz="quarter" idx="10"/>
          </p:nvPr>
        </p:nvSpPr>
        <p:spPr>
          <a:xfrm>
            <a:off x="669925" y="331788"/>
            <a:ext cx="0" cy="276225"/>
          </a:xfrm>
          <a:noFill/>
        </p:spPr>
        <p:txBody>
          <a:bodyPr/>
          <a:lstStyle/>
          <a:p>
            <a:r>
              <a:rPr lang="en-US" altLang="ja-JP" smtClean="0">
                <a:ea typeface="ＭＳ Ｐゴシック" pitchFamily="50" charset="-128"/>
              </a:rPr>
              <a:t>July 2010</a:t>
            </a:r>
            <a:endParaRPr lang="en-US" altLang="ja-JP">
              <a:ea typeface="ＭＳ Ｐゴシック" pitchFamily="50" charset="-128"/>
            </a:endParaRPr>
          </a:p>
        </p:txBody>
      </p:sp>
      <p:sp>
        <p:nvSpPr>
          <p:cNvPr id="2052" name="Slide Number Placeholder 3"/>
          <p:cNvSpPr>
            <a:spLocks noGrp="1"/>
          </p:cNvSpPr>
          <p:nvPr>
            <p:ph type="sldNum" sz="quarter" idx="12"/>
          </p:nvPr>
        </p:nvSpPr>
        <p:spPr>
          <a:noFill/>
        </p:spPr>
        <p:txBody>
          <a:bodyPr/>
          <a:lstStyle/>
          <a:p>
            <a:r>
              <a:rPr lang="en-US" altLang="ja-JP">
                <a:ea typeface="ＭＳ Ｐゴシック" pitchFamily="50" charset="-128"/>
              </a:rPr>
              <a:t>Slide </a:t>
            </a:r>
            <a:fld id="{1A9EA94E-C1F5-4168-8760-8AA90E34970E}" type="slidenum">
              <a:rPr lang="en-US" altLang="ja-JP">
                <a:ea typeface="ＭＳ Ｐゴシック" pitchFamily="50" charset="-128"/>
              </a:rPr>
              <a:pPr/>
              <a:t>4</a:t>
            </a:fld>
            <a:endParaRPr lang="en-US" altLang="ja-JP">
              <a:ea typeface="ＭＳ Ｐゴシック" pitchFamily="50" charset="-128"/>
            </a:endParaRPr>
          </a:p>
        </p:txBody>
      </p:sp>
      <p:sp>
        <p:nvSpPr>
          <p:cNvPr id="2053" name="Title 1"/>
          <p:cNvSpPr>
            <a:spLocks noGrp="1"/>
          </p:cNvSpPr>
          <p:nvPr>
            <p:ph type="title" idx="4294967295"/>
          </p:nvPr>
        </p:nvSpPr>
        <p:spPr>
          <a:xfrm>
            <a:off x="685800" y="685800"/>
            <a:ext cx="7772400" cy="1243013"/>
          </a:xfrm>
        </p:spPr>
        <p:txBody>
          <a:bodyPr/>
          <a:lstStyle/>
          <a:p>
            <a:pPr eaLnBrk="1" hangingPunct="1"/>
            <a:r>
              <a:rPr lang="en-US" altLang="ja-JP" smtClean="0">
                <a:ea typeface="ＭＳ Ｐゴシック" pitchFamily="50" charset="-128"/>
              </a:rPr>
              <a:t>Examples of very general definition of data types using ASN.1 (from 1900.4)</a:t>
            </a:r>
          </a:p>
        </p:txBody>
      </p:sp>
      <p:sp>
        <p:nvSpPr>
          <p:cNvPr id="2054" name="Content Placeholder 2"/>
          <p:cNvSpPr>
            <a:spLocks noGrp="1"/>
          </p:cNvSpPr>
          <p:nvPr>
            <p:ph idx="4294967295"/>
          </p:nvPr>
        </p:nvSpPr>
        <p:spPr>
          <a:xfrm>
            <a:off x="642938" y="2143125"/>
            <a:ext cx="7929562" cy="4214813"/>
          </a:xfrm>
        </p:spPr>
        <p:txBody>
          <a:bodyPr/>
          <a:lstStyle/>
          <a:p>
            <a:pPr eaLnBrk="1" hangingPunct="1">
              <a:buFontTx/>
              <a:buNone/>
            </a:pPr>
            <a:r>
              <a:rPr lang="en-US" altLang="ja-JP" dirty="0" err="1" smtClean="0">
                <a:ea typeface="ＭＳ Ｐゴシック" pitchFamily="50" charset="-128"/>
              </a:rPr>
              <a:t>RadioInterfaceId</a:t>
            </a:r>
            <a:r>
              <a:rPr lang="en-US" altLang="ja-JP" dirty="0" smtClean="0">
                <a:ea typeface="ＭＳ Ｐゴシック" pitchFamily="50" charset="-128"/>
              </a:rPr>
              <a:t> ::= ENUMERATED {</a:t>
            </a:r>
          </a:p>
          <a:p>
            <a:pPr eaLnBrk="1" hangingPunct="1">
              <a:buFontTx/>
              <a:buNone/>
            </a:pPr>
            <a:r>
              <a:rPr lang="en-US" altLang="ja-JP" dirty="0" smtClean="0">
                <a:ea typeface="ＭＳ Ｐゴシック" pitchFamily="50" charset="-128"/>
              </a:rPr>
              <a:t>	</a:t>
            </a:r>
            <a:r>
              <a:rPr lang="en-US" altLang="ja-JP" dirty="0" err="1" smtClean="0">
                <a:ea typeface="ＭＳ Ｐゴシック" pitchFamily="50" charset="-128"/>
              </a:rPr>
              <a:t>umts</a:t>
            </a:r>
            <a:r>
              <a:rPr lang="en-US" altLang="ja-JP" dirty="0" smtClean="0">
                <a:ea typeface="ＭＳ Ｐゴシック" pitchFamily="50" charset="-128"/>
              </a:rPr>
              <a:t>, </a:t>
            </a:r>
            <a:r>
              <a:rPr lang="en-US" altLang="ja-JP" dirty="0" err="1" smtClean="0">
                <a:ea typeface="ＭＳ Ｐゴシック" pitchFamily="50" charset="-128"/>
              </a:rPr>
              <a:t>hsdpa</a:t>
            </a:r>
            <a:r>
              <a:rPr lang="en-US" altLang="ja-JP" dirty="0" smtClean="0">
                <a:ea typeface="ＭＳ Ｐゴシック" pitchFamily="50" charset="-128"/>
              </a:rPr>
              <a:t>, </a:t>
            </a:r>
            <a:r>
              <a:rPr lang="en-US" altLang="ja-JP" dirty="0" err="1" smtClean="0">
                <a:ea typeface="ＭＳ Ｐゴシック" pitchFamily="50" charset="-128"/>
              </a:rPr>
              <a:t>wimax</a:t>
            </a:r>
            <a:r>
              <a:rPr lang="en-US" altLang="ja-JP" dirty="0" smtClean="0">
                <a:ea typeface="ＭＳ Ｐゴシック" pitchFamily="50" charset="-128"/>
              </a:rPr>
              <a:t>, </a:t>
            </a:r>
            <a:r>
              <a:rPr lang="en-US" altLang="ja-JP" dirty="0" err="1" smtClean="0">
                <a:ea typeface="ＭＳ Ｐゴシック" pitchFamily="50" charset="-128"/>
              </a:rPr>
              <a:t>lte</a:t>
            </a:r>
            <a:r>
              <a:rPr lang="en-US" altLang="ja-JP" dirty="0" smtClean="0">
                <a:ea typeface="ＭＳ Ｐゴシック" pitchFamily="50" charset="-128"/>
              </a:rPr>
              <a:t>, </a:t>
            </a:r>
            <a:r>
              <a:rPr lang="en-US" altLang="ja-JP" dirty="0" err="1" smtClean="0">
                <a:ea typeface="ＭＳ Ｐゴシック" pitchFamily="50" charset="-128"/>
              </a:rPr>
              <a:t>wifi</a:t>
            </a:r>
            <a:r>
              <a:rPr lang="en-US" altLang="ja-JP" dirty="0" smtClean="0">
                <a:ea typeface="ＭＳ Ｐゴシック" pitchFamily="50" charset="-128"/>
              </a:rPr>
              <a:t>, </a:t>
            </a:r>
            <a:r>
              <a:rPr lang="en-US" altLang="ja-JP" dirty="0" err="1" smtClean="0">
                <a:ea typeface="ＭＳ Ｐゴシック" pitchFamily="50" charset="-128"/>
              </a:rPr>
              <a:t>gsm</a:t>
            </a:r>
            <a:r>
              <a:rPr lang="en-US" altLang="ja-JP" dirty="0" smtClean="0">
                <a:ea typeface="ＭＳ Ｐゴシック" pitchFamily="50" charset="-128"/>
              </a:rPr>
              <a:t>, ...</a:t>
            </a:r>
          </a:p>
          <a:p>
            <a:pPr eaLnBrk="1" hangingPunct="1">
              <a:buFontTx/>
              <a:buNone/>
            </a:pPr>
            <a:r>
              <a:rPr lang="en-US" altLang="ja-JP" dirty="0" smtClean="0">
                <a:ea typeface="ＭＳ Ｐゴシック" pitchFamily="50" charset="-128"/>
              </a:rPr>
              <a:t>}</a:t>
            </a:r>
          </a:p>
          <a:p>
            <a:pPr eaLnBrk="1" hangingPunct="1">
              <a:buFontTx/>
              <a:buNone/>
            </a:pPr>
            <a:endParaRPr lang="en-US" altLang="ja-JP" dirty="0" smtClean="0">
              <a:ea typeface="ＭＳ Ｐゴシック" pitchFamily="50" charset="-128"/>
            </a:endParaRPr>
          </a:p>
          <a:p>
            <a:pPr eaLnBrk="1" hangingPunct="1">
              <a:buFontTx/>
              <a:buNone/>
            </a:pPr>
            <a:r>
              <a:rPr lang="en-US" altLang="ja-JP" dirty="0" smtClean="0">
                <a:ea typeface="ＭＳ Ｐゴシック" pitchFamily="50" charset="-128"/>
              </a:rPr>
              <a:t>Services ::= SEQUENCE OF SEQUENCE {</a:t>
            </a:r>
          </a:p>
          <a:p>
            <a:pPr eaLnBrk="1" hangingPunct="1">
              <a:buFontTx/>
              <a:buNone/>
            </a:pPr>
            <a:r>
              <a:rPr lang="en-US" altLang="ja-JP" dirty="0" smtClean="0">
                <a:ea typeface="ＭＳ Ｐゴシック" pitchFamily="50" charset="-128"/>
              </a:rPr>
              <a:t>	</a:t>
            </a:r>
            <a:r>
              <a:rPr lang="en-US" altLang="ja-JP" dirty="0" err="1" smtClean="0">
                <a:ea typeface="ＭＳ Ｐゴシック" pitchFamily="50" charset="-128"/>
              </a:rPr>
              <a:t>serviceName</a:t>
            </a:r>
            <a:r>
              <a:rPr lang="en-US" altLang="ja-JP" dirty="0" smtClean="0">
                <a:ea typeface="ＭＳ Ｐゴシック" pitchFamily="50" charset="-128"/>
              </a:rPr>
              <a:t> 	</a:t>
            </a:r>
            <a:r>
              <a:rPr lang="en-US" altLang="ja-JP" dirty="0" err="1" smtClean="0">
                <a:ea typeface="ＭＳ Ｐゴシック" pitchFamily="50" charset="-128"/>
              </a:rPr>
              <a:t>PrintableString</a:t>
            </a:r>
            <a:endParaRPr lang="en-US" altLang="ja-JP" dirty="0" smtClean="0">
              <a:ea typeface="ＭＳ Ｐゴシック" pitchFamily="50" charset="-128"/>
            </a:endParaRPr>
          </a:p>
          <a:p>
            <a:pPr eaLnBrk="1" hangingPunct="1">
              <a:buFontTx/>
              <a:buNone/>
            </a:pPr>
            <a:r>
              <a:rPr lang="en-US" altLang="ja-JP" dirty="0" smtClean="0">
                <a:ea typeface="ＭＳ Ｐゴシック" pitchFamily="50" charset="-128"/>
              </a:rPr>
              <a:t>	</a:t>
            </a:r>
            <a:r>
              <a:rPr lang="en-US" altLang="ja-JP" dirty="0" err="1" smtClean="0">
                <a:ea typeface="ＭＳ Ｐゴシック" pitchFamily="50" charset="-128"/>
              </a:rPr>
              <a:t>serviceCost</a:t>
            </a:r>
            <a:r>
              <a:rPr lang="en-US" altLang="ja-JP" dirty="0" smtClean="0">
                <a:ea typeface="ＭＳ Ｐゴシック" pitchFamily="50" charset="-128"/>
              </a:rPr>
              <a:t> 	ANY</a:t>
            </a:r>
          </a:p>
          <a:p>
            <a:pPr eaLnBrk="1" hangingPunct="1">
              <a:buFontTx/>
              <a:buNone/>
            </a:pPr>
            <a:r>
              <a:rPr lang="en-US" altLang="ja-JP" dirty="0" smtClean="0">
                <a:ea typeface="ＭＳ Ｐゴシック" pitchFamily="50" charset="-128"/>
              </a:rPr>
              <a:t>}</a:t>
            </a:r>
          </a:p>
        </p:txBody>
      </p:sp>
      <p:sp>
        <p:nvSpPr>
          <p:cNvPr id="6" name="Footer Placeholder 5"/>
          <p:cNvSpPr>
            <a:spLocks noGrp="1"/>
          </p:cNvSpPr>
          <p:nvPr>
            <p:ph type="ftr" sz="quarter" idx="11"/>
          </p:nvPr>
        </p:nvSpPr>
        <p:spPr/>
        <p:txBody>
          <a:bodyPr/>
          <a:lstStyle/>
          <a:p>
            <a:r>
              <a:rPr lang="en-US" smtClean="0"/>
              <a:t>Chen SUN (NICT)</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1"/>
          <p:cNvSpPr>
            <a:spLocks noGrp="1"/>
          </p:cNvSpPr>
          <p:nvPr>
            <p:ph type="dt" sz="quarter" idx="10"/>
          </p:nvPr>
        </p:nvSpPr>
        <p:spPr>
          <a:xfrm>
            <a:off x="669925" y="331788"/>
            <a:ext cx="0" cy="276225"/>
          </a:xfrm>
          <a:noFill/>
        </p:spPr>
        <p:txBody>
          <a:bodyPr/>
          <a:lstStyle/>
          <a:p>
            <a:r>
              <a:rPr lang="en-US" altLang="ja-JP" smtClean="0">
                <a:ea typeface="ＭＳ Ｐゴシック" pitchFamily="50" charset="-128"/>
              </a:rPr>
              <a:t>July 2010</a:t>
            </a:r>
          </a:p>
        </p:txBody>
      </p:sp>
      <p:sp>
        <p:nvSpPr>
          <p:cNvPr id="2052" name="Slide Number Placeholder 3"/>
          <p:cNvSpPr>
            <a:spLocks noGrp="1"/>
          </p:cNvSpPr>
          <p:nvPr>
            <p:ph type="sldNum" sz="quarter" idx="12"/>
          </p:nvPr>
        </p:nvSpPr>
        <p:spPr>
          <a:noFill/>
        </p:spPr>
        <p:txBody>
          <a:bodyPr/>
          <a:lstStyle/>
          <a:p>
            <a:r>
              <a:rPr lang="en-US" altLang="ja-JP" smtClean="0">
                <a:ea typeface="ＭＳ Ｐゴシック" pitchFamily="50" charset="-128"/>
              </a:rPr>
              <a:t>Slide </a:t>
            </a:r>
            <a:fld id="{271CA8ED-D4F7-4DD4-8D33-9DD298D59458}" type="slidenum">
              <a:rPr lang="en-US" altLang="ja-JP" smtClean="0">
                <a:ea typeface="ＭＳ Ｐゴシック" pitchFamily="50" charset="-128"/>
              </a:rPr>
              <a:pPr/>
              <a:t>5</a:t>
            </a:fld>
            <a:endParaRPr lang="en-US" altLang="ja-JP" smtClean="0">
              <a:ea typeface="ＭＳ Ｐゴシック" pitchFamily="50" charset="-128"/>
            </a:endParaRPr>
          </a:p>
        </p:txBody>
      </p:sp>
      <p:sp>
        <p:nvSpPr>
          <p:cNvPr id="2053" name="Title 1"/>
          <p:cNvSpPr>
            <a:spLocks noGrp="1"/>
          </p:cNvSpPr>
          <p:nvPr>
            <p:ph type="title" idx="4294967295"/>
          </p:nvPr>
        </p:nvSpPr>
        <p:spPr>
          <a:xfrm>
            <a:off x="685800" y="685800"/>
            <a:ext cx="7772400" cy="885825"/>
          </a:xfrm>
        </p:spPr>
        <p:txBody>
          <a:bodyPr/>
          <a:lstStyle/>
          <a:p>
            <a:pPr eaLnBrk="1" hangingPunct="1"/>
            <a:r>
              <a:rPr lang="en-US" altLang="ja-JP" smtClean="0">
                <a:ea typeface="ＭＳ Ｐゴシック" pitchFamily="50" charset="-128"/>
              </a:rPr>
              <a:t>Examples from 802.21</a:t>
            </a:r>
          </a:p>
        </p:txBody>
      </p:sp>
      <p:pic>
        <p:nvPicPr>
          <p:cNvPr id="2054" name="Picture 3"/>
          <p:cNvPicPr>
            <a:picLocks noChangeAspect="1" noChangeArrowheads="1"/>
          </p:cNvPicPr>
          <p:nvPr/>
        </p:nvPicPr>
        <p:blipFill>
          <a:blip r:embed="rId2"/>
          <a:srcRect/>
          <a:stretch>
            <a:fillRect/>
          </a:stretch>
        </p:blipFill>
        <p:spPr bwMode="auto">
          <a:xfrm>
            <a:off x="1143000" y="1428750"/>
            <a:ext cx="6810375" cy="5019675"/>
          </a:xfrm>
          <a:prstGeom prst="rect">
            <a:avLst/>
          </a:prstGeom>
          <a:noFill/>
          <a:ln w="12700">
            <a:noFill/>
            <a:miter lim="800000"/>
            <a:headEnd type="none" w="sm" len="sm"/>
            <a:tailEnd type="none" w="sm" len="sm"/>
          </a:ln>
        </p:spPr>
      </p:pic>
      <p:sp>
        <p:nvSpPr>
          <p:cNvPr id="6" name="Footer Placeholder 5"/>
          <p:cNvSpPr>
            <a:spLocks noGrp="1"/>
          </p:cNvSpPr>
          <p:nvPr>
            <p:ph type="ftr" sz="quarter" idx="11"/>
          </p:nvPr>
        </p:nvSpPr>
        <p:spPr/>
        <p:txBody>
          <a:bodyPr/>
          <a:lstStyle/>
          <a:p>
            <a:r>
              <a:rPr lang="en-US" smtClean="0"/>
              <a:t>Chen SUN (NICT)</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1"/>
          <p:cNvSpPr>
            <a:spLocks noGrp="1"/>
          </p:cNvSpPr>
          <p:nvPr>
            <p:ph type="dt" sz="quarter" idx="10"/>
          </p:nvPr>
        </p:nvSpPr>
        <p:spPr>
          <a:xfrm>
            <a:off x="669925" y="331788"/>
            <a:ext cx="0" cy="276225"/>
          </a:xfrm>
          <a:noFill/>
        </p:spPr>
        <p:txBody>
          <a:bodyPr/>
          <a:lstStyle/>
          <a:p>
            <a:r>
              <a:rPr lang="en-US" altLang="ja-JP" smtClean="0">
                <a:ea typeface="ＭＳ Ｐゴシック" pitchFamily="50" charset="-128"/>
              </a:rPr>
              <a:t>July 2010</a:t>
            </a:r>
          </a:p>
        </p:txBody>
      </p:sp>
      <p:sp>
        <p:nvSpPr>
          <p:cNvPr id="2052" name="Slide Number Placeholder 3"/>
          <p:cNvSpPr>
            <a:spLocks noGrp="1"/>
          </p:cNvSpPr>
          <p:nvPr>
            <p:ph type="sldNum" sz="quarter" idx="12"/>
          </p:nvPr>
        </p:nvSpPr>
        <p:spPr>
          <a:noFill/>
        </p:spPr>
        <p:txBody>
          <a:bodyPr/>
          <a:lstStyle/>
          <a:p>
            <a:r>
              <a:rPr lang="en-US" altLang="ja-JP" smtClean="0">
                <a:ea typeface="ＭＳ Ｐゴシック" pitchFamily="50" charset="-128"/>
              </a:rPr>
              <a:t>Slide </a:t>
            </a:r>
            <a:fld id="{A453DD21-6E8C-41FB-944B-BC05913C9316}" type="slidenum">
              <a:rPr lang="en-US" altLang="ja-JP" smtClean="0">
                <a:ea typeface="ＭＳ Ｐゴシック" pitchFamily="50" charset="-128"/>
              </a:rPr>
              <a:pPr/>
              <a:t>6</a:t>
            </a:fld>
            <a:endParaRPr lang="en-US" altLang="ja-JP" smtClean="0">
              <a:ea typeface="ＭＳ Ｐゴシック" pitchFamily="50" charset="-128"/>
            </a:endParaRPr>
          </a:p>
        </p:txBody>
      </p:sp>
      <p:sp>
        <p:nvSpPr>
          <p:cNvPr id="2053" name="Title 1"/>
          <p:cNvSpPr>
            <a:spLocks noGrp="1"/>
          </p:cNvSpPr>
          <p:nvPr>
            <p:ph type="title" idx="4294967295"/>
          </p:nvPr>
        </p:nvSpPr>
        <p:spPr>
          <a:xfrm>
            <a:off x="685800" y="685800"/>
            <a:ext cx="7772400" cy="885825"/>
          </a:xfrm>
        </p:spPr>
        <p:txBody>
          <a:bodyPr/>
          <a:lstStyle/>
          <a:p>
            <a:pPr eaLnBrk="1" hangingPunct="1"/>
            <a:r>
              <a:rPr lang="en-US" altLang="ja-JP" dirty="0" smtClean="0">
                <a:ea typeface="ＭＳ Ｐゴシック" pitchFamily="50" charset="-128"/>
              </a:rPr>
              <a:t>Example from 802.22</a:t>
            </a:r>
          </a:p>
        </p:txBody>
      </p:sp>
      <p:graphicFrame>
        <p:nvGraphicFramePr>
          <p:cNvPr id="7" name="Table 6"/>
          <p:cNvGraphicFramePr>
            <a:graphicFrameLocks noGrp="1"/>
          </p:cNvGraphicFramePr>
          <p:nvPr/>
        </p:nvGraphicFramePr>
        <p:xfrm>
          <a:off x="1476375" y="2276475"/>
          <a:ext cx="6407150" cy="3795714"/>
        </p:xfrm>
        <a:graphic>
          <a:graphicData uri="http://schemas.openxmlformats.org/drawingml/2006/table">
            <a:tbl>
              <a:tblPr/>
              <a:tblGrid>
                <a:gridCol w="655638"/>
                <a:gridCol w="930275"/>
                <a:gridCol w="2003425"/>
                <a:gridCol w="2817812"/>
              </a:tblGrid>
              <a:tr h="279400">
                <a:tc>
                  <a:txBody>
                    <a:bodyPr/>
                    <a:lstStyle/>
                    <a:p>
                      <a:pPr marL="0" marR="0" lvl="0" indent="0" algn="ctr" defTabSz="914400" rtl="0" eaLnBrk="1" fontAlgn="base" latinLnBrk="0" hangingPunct="1">
                        <a:lnSpc>
                          <a:spcPct val="100000"/>
                        </a:lnSpc>
                        <a:spcBef>
                          <a:spcPts val="300"/>
                        </a:spcBef>
                        <a:spcAft>
                          <a:spcPts val="300"/>
                        </a:spcAft>
                        <a:buClrTx/>
                        <a:buSzTx/>
                        <a:buFontTx/>
                        <a:buNone/>
                        <a:tabLst/>
                      </a:pPr>
                      <a:r>
                        <a:rPr kumimoji="1" lang="en-US" sz="1000" b="1" i="0" u="none" strike="noStrike" cap="none" normalizeH="0" baseline="0" smtClean="0">
                          <a:ln>
                            <a:noFill/>
                          </a:ln>
                          <a:solidFill>
                            <a:schemeClr val="tx1"/>
                          </a:solidFill>
                          <a:effectLst/>
                          <a:latin typeface="TimesNewRoman,Bold"/>
                          <a:ea typeface="Batang" pitchFamily="18" charset="-127"/>
                          <a:cs typeface="TimesNewRoman,Bold"/>
                        </a:rPr>
                        <a:t>Name</a:t>
                      </a:r>
                      <a:endParaRPr kumimoji="1" lang="en-US" sz="1200" b="0" i="0" u="none" strike="noStrike" cap="none" normalizeH="0" baseline="0" smtClean="0">
                        <a:ln>
                          <a:noFill/>
                        </a:ln>
                        <a:solidFill>
                          <a:schemeClr val="tx1"/>
                        </a:solidFill>
                        <a:effectLst/>
                        <a:latin typeface="Times New Roman" pitchFamily="18" charset="0"/>
                        <a:ea typeface="Batang" pitchFamily="18" charset="-127"/>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300"/>
                        </a:spcBef>
                        <a:spcAft>
                          <a:spcPts val="300"/>
                        </a:spcAft>
                        <a:buClrTx/>
                        <a:buSzTx/>
                        <a:buFontTx/>
                        <a:buNone/>
                        <a:tabLst/>
                      </a:pPr>
                      <a:r>
                        <a:rPr kumimoji="1" lang="en-US" sz="1000" b="1" i="0" u="none" strike="noStrike" cap="none" normalizeH="0" baseline="0" smtClean="0">
                          <a:ln>
                            <a:noFill/>
                          </a:ln>
                          <a:solidFill>
                            <a:schemeClr val="tx1"/>
                          </a:solidFill>
                          <a:effectLst/>
                          <a:latin typeface="TimesNewRoman,Bold"/>
                          <a:ea typeface="Batang" pitchFamily="18" charset="-127"/>
                          <a:cs typeface="TimesNewRoman,Bold"/>
                        </a:rPr>
                        <a:t>Type</a:t>
                      </a:r>
                      <a:endParaRPr kumimoji="1" lang="en-US" sz="1000" b="1" i="0" u="none" strike="noStrike" cap="none" normalizeH="0" baseline="0" smtClean="0">
                        <a:ln>
                          <a:noFill/>
                        </a:ln>
                        <a:solidFill>
                          <a:schemeClr val="tx1"/>
                        </a:solidFill>
                        <a:effectLst/>
                        <a:latin typeface="Times New Roman" pitchFamily="18" charset="0"/>
                        <a:ea typeface="Malgun Gothic" pitchFamily="34" charset="-127"/>
                        <a:cs typeface="TimesNewRoman,Bold"/>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300"/>
                        </a:spcBef>
                        <a:spcAft>
                          <a:spcPts val="300"/>
                        </a:spcAft>
                        <a:buClrTx/>
                        <a:buSzTx/>
                        <a:buFontTx/>
                        <a:buNone/>
                        <a:tabLst/>
                      </a:pPr>
                      <a:r>
                        <a:rPr kumimoji="1" lang="en-US" sz="1000" b="1" i="0" u="none" strike="noStrike" cap="none" normalizeH="0" baseline="0" smtClean="0">
                          <a:ln>
                            <a:noFill/>
                          </a:ln>
                          <a:solidFill>
                            <a:schemeClr val="tx1"/>
                          </a:solidFill>
                          <a:effectLst/>
                          <a:latin typeface="TimesNewRoman,Bold"/>
                          <a:ea typeface="Batang" pitchFamily="18" charset="-127"/>
                          <a:cs typeface="TimesNewRoman,Bold"/>
                        </a:rPr>
                        <a:t>Length (bits)</a:t>
                      </a:r>
                      <a:endParaRPr kumimoji="1" lang="en-US" sz="1000" b="1" i="0" u="none" strike="noStrike" cap="none" normalizeH="0" baseline="0" smtClean="0">
                        <a:ln>
                          <a:noFill/>
                        </a:ln>
                        <a:solidFill>
                          <a:schemeClr val="tx1"/>
                        </a:solidFill>
                        <a:effectLst/>
                        <a:latin typeface="Times New Roman" pitchFamily="18" charset="0"/>
                        <a:ea typeface="Malgun Gothic" pitchFamily="34" charset="-127"/>
                        <a:cs typeface="TimesNewRoman,Bold"/>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82588" marR="0" lvl="0" indent="-382588" algn="ctr" defTabSz="914400" rtl="0" eaLnBrk="1" fontAlgn="base" latinLnBrk="0" hangingPunct="1">
                        <a:lnSpc>
                          <a:spcPct val="100000"/>
                        </a:lnSpc>
                        <a:spcBef>
                          <a:spcPts val="300"/>
                        </a:spcBef>
                        <a:spcAft>
                          <a:spcPts val="300"/>
                        </a:spcAft>
                        <a:buClrTx/>
                        <a:buSzTx/>
                        <a:buFontTx/>
                        <a:buNone/>
                        <a:tabLst/>
                      </a:pPr>
                      <a:r>
                        <a:rPr kumimoji="1" lang="en-US" sz="1000" b="1" i="0" u="none" strike="noStrike" cap="none" normalizeH="0" baseline="0" smtClean="0">
                          <a:ln>
                            <a:noFill/>
                          </a:ln>
                          <a:solidFill>
                            <a:schemeClr val="tx1"/>
                          </a:solidFill>
                          <a:effectLst/>
                          <a:latin typeface="TimesNewRoman,Bold"/>
                          <a:ea typeface="Batang" pitchFamily="18" charset="-127"/>
                          <a:cs typeface="TimesNewRoman,Bold"/>
                        </a:rPr>
                        <a:t>Value / Description</a:t>
                      </a:r>
                      <a:endParaRPr kumimoji="1" lang="en-US" sz="1200" b="0" i="0" u="none" strike="noStrike" cap="none" normalizeH="0" baseline="0" smtClean="0">
                        <a:ln>
                          <a:noFill/>
                        </a:ln>
                        <a:solidFill>
                          <a:schemeClr val="tx1"/>
                        </a:solidFill>
                        <a:effectLst/>
                        <a:latin typeface="Times New Roman" pitchFamily="18" charset="0"/>
                        <a:ea typeface="Batang" pitchFamily="18" charset="-127"/>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55625">
                <a:tc>
                  <a:txBody>
                    <a:bodyPr/>
                    <a:lstStyle/>
                    <a:p>
                      <a:pPr marL="0" marR="0" lvl="0" indent="0" algn="ctr" defTabSz="914400" rtl="0" eaLnBrk="1" fontAlgn="base" latinLnBrk="0" hangingPunct="1">
                        <a:lnSpc>
                          <a:spcPct val="100000"/>
                        </a:lnSpc>
                        <a:spcBef>
                          <a:spcPts val="300"/>
                        </a:spcBef>
                        <a:spcAft>
                          <a:spcPts val="300"/>
                        </a:spcAft>
                        <a:buClrTx/>
                        <a:buSzTx/>
                        <a:buFontTx/>
                        <a:buNone/>
                        <a:tabLst/>
                      </a:pPr>
                      <a:r>
                        <a:rPr kumimoji="1" lang="en-US" sz="1000" b="0" i="0" u="none" strike="noStrike" cap="none" normalizeH="0" baseline="0" smtClean="0">
                          <a:ln>
                            <a:noFill/>
                          </a:ln>
                          <a:solidFill>
                            <a:schemeClr val="tx1"/>
                          </a:solidFill>
                          <a:effectLst/>
                          <a:latin typeface="TimesNewRoman,Bold"/>
                          <a:ea typeface="Batang" pitchFamily="18" charset="-127"/>
                          <a:cs typeface="TimesNewRoman,Bold"/>
                        </a:rPr>
                        <a:t>IETF Country Code</a:t>
                      </a:r>
                      <a:endParaRPr kumimoji="1" lang="en-US" sz="1000" b="1" i="0" u="none" strike="noStrike" cap="none" normalizeH="0" baseline="0" smtClean="0">
                        <a:ln>
                          <a:noFill/>
                        </a:ln>
                        <a:solidFill>
                          <a:schemeClr val="tx1"/>
                        </a:solidFill>
                        <a:effectLst/>
                        <a:latin typeface="Times New Roman" pitchFamily="18" charset="0"/>
                        <a:ea typeface="Malgun Gothic" pitchFamily="34" charset="-127"/>
                        <a:cs typeface="TimesNewRoman,Bold"/>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300"/>
                        </a:spcBef>
                        <a:spcAft>
                          <a:spcPts val="300"/>
                        </a:spcAft>
                        <a:buClrTx/>
                        <a:buSzTx/>
                        <a:buFontTx/>
                        <a:buNone/>
                        <a:tabLst/>
                      </a:pPr>
                      <a:r>
                        <a:rPr kumimoji="1" lang="en-US" sz="1000" b="0" i="0" u="none" strike="noStrike" cap="none" normalizeH="0" baseline="0" smtClean="0">
                          <a:ln>
                            <a:noFill/>
                          </a:ln>
                          <a:solidFill>
                            <a:schemeClr val="tx1"/>
                          </a:solidFill>
                          <a:effectLst/>
                          <a:latin typeface="TimesNewRoman,Bold"/>
                          <a:ea typeface="Batang" pitchFamily="18" charset="-127"/>
                          <a:cs typeface="TimesNewRoman,Bold"/>
                        </a:rPr>
                        <a:t>ASCII</a:t>
                      </a:r>
                      <a:endParaRPr kumimoji="1" lang="en-US" sz="1200" b="0" i="0" u="none" strike="noStrike" cap="none" normalizeH="0" baseline="0" smtClean="0">
                        <a:ln>
                          <a:noFill/>
                        </a:ln>
                        <a:solidFill>
                          <a:schemeClr val="tx1"/>
                        </a:solidFill>
                        <a:effectLst/>
                        <a:latin typeface="Times New Roman" pitchFamily="18" charset="0"/>
                        <a:ea typeface="Batang" pitchFamily="18" charset="-127"/>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300"/>
                        </a:spcBef>
                        <a:spcAft>
                          <a:spcPts val="300"/>
                        </a:spcAft>
                        <a:buClrTx/>
                        <a:buSzTx/>
                        <a:buFontTx/>
                        <a:buNone/>
                        <a:tabLst/>
                      </a:pPr>
                      <a:r>
                        <a:rPr kumimoji="1" lang="en-US" sz="1000" b="0" i="0" u="none" strike="noStrike" cap="none" normalizeH="0" baseline="0" smtClean="0">
                          <a:ln>
                            <a:noFill/>
                          </a:ln>
                          <a:solidFill>
                            <a:schemeClr val="tx1"/>
                          </a:solidFill>
                          <a:effectLst/>
                          <a:latin typeface="TimesNewRoman,Bold"/>
                          <a:ea typeface="Batang" pitchFamily="18" charset="-127"/>
                          <a:cs typeface="TimesNewRoman,Bold"/>
                        </a:rPr>
                        <a:t>16 bits</a:t>
                      </a:r>
                      <a:endParaRPr kumimoji="1" lang="en-US" sz="1200" b="0" i="0" u="none" strike="noStrike" cap="none" normalizeH="0" baseline="0" smtClean="0">
                        <a:ln>
                          <a:noFill/>
                        </a:ln>
                        <a:solidFill>
                          <a:schemeClr val="tx1"/>
                        </a:solidFill>
                        <a:effectLst/>
                        <a:latin typeface="Times New Roman" pitchFamily="18" charset="0"/>
                        <a:ea typeface="Batang" pitchFamily="18" charset="-127"/>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300"/>
                        </a:spcBef>
                        <a:spcAft>
                          <a:spcPts val="300"/>
                        </a:spcAft>
                        <a:buClrTx/>
                        <a:buSzTx/>
                        <a:buFontTx/>
                        <a:buNone/>
                        <a:tabLst/>
                      </a:pPr>
                      <a:r>
                        <a:rPr kumimoji="1" lang="en-US" sz="1000" b="0" i="0" u="none" strike="noStrike" cap="none" normalizeH="0" baseline="0" smtClean="0">
                          <a:ln>
                            <a:noFill/>
                          </a:ln>
                          <a:solidFill>
                            <a:schemeClr val="tx1"/>
                          </a:solidFill>
                          <a:effectLst/>
                          <a:latin typeface="TimesNewRoman,Bold"/>
                          <a:ea typeface="Batang" pitchFamily="18" charset="-127"/>
                          <a:cs typeface="TimesNewRoman,Bold"/>
                        </a:rPr>
                        <a:t>See Annex A.</a:t>
                      </a:r>
                      <a:endParaRPr kumimoji="1" lang="en-US" sz="1200" b="0" i="0" u="none" strike="noStrike" cap="none" normalizeH="0" baseline="0" smtClean="0">
                        <a:ln>
                          <a:noFill/>
                        </a:ln>
                        <a:solidFill>
                          <a:schemeClr val="tx1"/>
                        </a:solidFill>
                        <a:effectLst/>
                        <a:latin typeface="Times New Roman" pitchFamily="18" charset="0"/>
                        <a:ea typeface="Batang" pitchFamily="18" charset="-127"/>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55625">
                <a:tc>
                  <a:txBody>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 pos="635000" algn="l"/>
                          <a:tab pos="965200" algn="l"/>
                          <a:tab pos="6527800" algn="l"/>
                        </a:tabLst>
                      </a:pPr>
                      <a:r>
                        <a:rPr kumimoji="1" lang="en-US" sz="1000" b="0" i="0" u="none" strike="noStrike" cap="none" normalizeH="0" baseline="0" smtClean="0">
                          <a:ln>
                            <a:noFill/>
                          </a:ln>
                          <a:solidFill>
                            <a:schemeClr val="tx1"/>
                          </a:solidFill>
                          <a:effectLst/>
                          <a:latin typeface="Times New Roman" pitchFamily="18" charset="0"/>
                          <a:cs typeface="Times New Roman" pitchFamily="18" charset="0"/>
                        </a:rPr>
                        <a:t>Channel Number</a:t>
                      </a:r>
                      <a:endParaRPr kumimoji="1" lang="en-U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 pos="635000" algn="l"/>
                          <a:tab pos="965200" algn="l"/>
                          <a:tab pos="6527800" algn="l"/>
                        </a:tabLst>
                      </a:pPr>
                      <a:r>
                        <a:rPr kumimoji="1" lang="en-US" sz="1000" b="0" i="0" u="none" strike="noStrike" cap="none" normalizeH="0" baseline="0" smtClean="0">
                          <a:ln>
                            <a:noFill/>
                          </a:ln>
                          <a:solidFill>
                            <a:schemeClr val="tx1"/>
                          </a:solidFill>
                          <a:effectLst/>
                          <a:latin typeface="TimesNewRoman"/>
                          <a:ea typeface="Batang" pitchFamily="18" charset="-127"/>
                          <a:cs typeface="TimesNewRoman"/>
                        </a:rPr>
                        <a:t>Integer</a:t>
                      </a:r>
                      <a:endParaRPr kumimoji="1" lang="en-US" sz="1200" b="0" i="0" u="none" strike="noStrike" cap="none" normalizeH="0" baseline="0" smtClean="0">
                        <a:ln>
                          <a:noFill/>
                        </a:ln>
                        <a:solidFill>
                          <a:schemeClr val="tx1"/>
                        </a:solidFill>
                        <a:effectLst/>
                        <a:latin typeface="Times New Roman" pitchFamily="18" charset="0"/>
                        <a:ea typeface="Batang" pitchFamily="18" charset="-127"/>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6527800" algn="l"/>
                        </a:tabLst>
                      </a:pPr>
                      <a:r>
                        <a:rPr kumimoji="1" lang="en-US" sz="1000" b="0" i="0" u="none" strike="noStrike" cap="none" normalizeH="0" baseline="0" smtClean="0">
                          <a:ln>
                            <a:noFill/>
                          </a:ln>
                          <a:solidFill>
                            <a:schemeClr val="tx1"/>
                          </a:solidFill>
                          <a:effectLst/>
                          <a:latin typeface="TimesNewRoman"/>
                          <a:ea typeface="Batang" pitchFamily="18" charset="-127"/>
                          <a:cs typeface="TimesNewRoman"/>
                        </a:rPr>
                        <a:t>8 bits</a:t>
                      </a:r>
                      <a:endParaRPr kumimoji="1" lang="en-US" sz="1200" b="0" i="0" u="none" strike="noStrike" cap="none" normalizeH="0" baseline="0" smtClean="0">
                        <a:ln>
                          <a:noFill/>
                        </a:ln>
                        <a:solidFill>
                          <a:schemeClr val="tx1"/>
                        </a:solidFill>
                        <a:effectLst/>
                        <a:latin typeface="Times New Roman" pitchFamily="18" charset="0"/>
                        <a:ea typeface="Batang" pitchFamily="18" charset="-127"/>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965200" algn="l"/>
                          <a:tab pos="6527800" algn="l"/>
                        </a:tabLst>
                      </a:pPr>
                      <a:r>
                        <a:rPr kumimoji="1" lang="en-US" sz="1000" b="0" i="0" u="none" strike="noStrike" cap="none" normalizeH="0" baseline="0" smtClean="0">
                          <a:ln>
                            <a:noFill/>
                          </a:ln>
                          <a:solidFill>
                            <a:schemeClr val="tx1"/>
                          </a:solidFill>
                          <a:effectLst/>
                          <a:latin typeface="Times New Roman" pitchFamily="18" charset="0"/>
                          <a:cs typeface="Times New Roman" pitchFamily="18" charset="0"/>
                        </a:rPr>
                        <a:t>The channel number which is to be sensed by the SSF.  Range is specified in Table 255.</a:t>
                      </a:r>
                      <a:endParaRPr kumimoji="1" lang="en-U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9888">
                <a:tc>
                  <a:txBody>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 pos="635000" algn="l"/>
                          <a:tab pos="965200" algn="l"/>
                          <a:tab pos="6527800" algn="l"/>
                        </a:tabLst>
                      </a:pPr>
                      <a:r>
                        <a:rPr kumimoji="1" lang="en-US" sz="1000" b="0" i="0" u="none" strike="noStrike" cap="none" normalizeH="0" baseline="0" smtClean="0">
                          <a:ln>
                            <a:noFill/>
                          </a:ln>
                          <a:solidFill>
                            <a:schemeClr val="tx1"/>
                          </a:solidFill>
                          <a:effectLst/>
                          <a:latin typeface="Times New Roman" pitchFamily="18" charset="0"/>
                          <a:cs typeface="Times New Roman" pitchFamily="18" charset="0"/>
                        </a:rPr>
                        <a:t>Sensing Mode</a:t>
                      </a:r>
                      <a:endParaRPr kumimoji="1" lang="en-U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 pos="635000" algn="l"/>
                          <a:tab pos="965200" algn="l"/>
                          <a:tab pos="6527800" algn="l"/>
                        </a:tabLst>
                      </a:pPr>
                      <a:r>
                        <a:rPr kumimoji="1" lang="en-US" sz="1000" b="0" i="0" u="none" strike="noStrike" cap="none" normalizeH="0" baseline="0" smtClean="0">
                          <a:ln>
                            <a:noFill/>
                          </a:ln>
                          <a:solidFill>
                            <a:schemeClr val="tx1"/>
                          </a:solidFill>
                          <a:effectLst/>
                          <a:latin typeface="Times New Roman" pitchFamily="18" charset="0"/>
                          <a:cs typeface="Times New Roman" pitchFamily="18" charset="0"/>
                        </a:rPr>
                        <a:t>Integer</a:t>
                      </a:r>
                      <a:endParaRPr kumimoji="1" lang="en-U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6527800" algn="l"/>
                        </a:tabLst>
                      </a:pPr>
                      <a:r>
                        <a:rPr kumimoji="1" lang="en-US" sz="1000" b="0" i="0" u="none" strike="noStrike" cap="none" normalizeH="0" baseline="0" smtClean="0">
                          <a:ln>
                            <a:noFill/>
                          </a:ln>
                          <a:solidFill>
                            <a:schemeClr val="tx1"/>
                          </a:solidFill>
                          <a:effectLst/>
                          <a:latin typeface="TimesNewRoman"/>
                          <a:ea typeface="Batang" pitchFamily="18" charset="-127"/>
                          <a:cs typeface="TimesNewRoman"/>
                        </a:rPr>
                        <a:t>2 bits</a:t>
                      </a:r>
                      <a:endParaRPr kumimoji="1" lang="en-US" sz="1200" b="0" i="0" u="none" strike="noStrike" cap="none" normalizeH="0" baseline="0" smtClean="0">
                        <a:ln>
                          <a:noFill/>
                        </a:ln>
                        <a:solidFill>
                          <a:schemeClr val="tx1"/>
                        </a:solidFill>
                        <a:effectLst/>
                        <a:latin typeface="Times New Roman" pitchFamily="18" charset="0"/>
                        <a:ea typeface="Batang" pitchFamily="18" charset="-127"/>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6527800" algn="l"/>
                        </a:tabLst>
                      </a:pPr>
                      <a:r>
                        <a:rPr kumimoji="1" lang="en-US" sz="1000" b="0" i="0" u="none" strike="noStrike" cap="none" normalizeH="0" baseline="0" smtClean="0">
                          <a:ln>
                            <a:noFill/>
                          </a:ln>
                          <a:solidFill>
                            <a:schemeClr val="tx1"/>
                          </a:solidFill>
                          <a:effectLst/>
                          <a:latin typeface="Times New Roman" pitchFamily="18" charset="0"/>
                          <a:cs typeface="Times New Roman" pitchFamily="18" charset="0"/>
                        </a:rPr>
                        <a:t>The sensing mode specifies which SSF outputs are valid as specified in Table 258.</a:t>
                      </a:r>
                      <a:endParaRPr kumimoji="1" lang="en-U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109663">
                <a:tc>
                  <a:txBody>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 pos="635000" algn="l"/>
                          <a:tab pos="965200" algn="l"/>
                          <a:tab pos="6527800" algn="l"/>
                        </a:tabLst>
                      </a:pPr>
                      <a:r>
                        <a:rPr kumimoji="1" lang="en-US" sz="1000" b="0" i="0" u="none" strike="noStrike" cap="none" normalizeH="0" baseline="0" smtClean="0">
                          <a:ln>
                            <a:noFill/>
                          </a:ln>
                          <a:solidFill>
                            <a:schemeClr val="tx1"/>
                          </a:solidFill>
                          <a:effectLst/>
                          <a:latin typeface="TimesNewRoman"/>
                          <a:ea typeface="Batang" pitchFamily="18" charset="-127"/>
                          <a:cs typeface="TimesNewRoman"/>
                        </a:rPr>
                        <a:t>Status</a:t>
                      </a:r>
                      <a:endParaRPr kumimoji="1" lang="en-US" sz="1200" b="0" i="0" u="none" strike="noStrike" cap="none" normalizeH="0" baseline="0" smtClean="0">
                        <a:ln>
                          <a:noFill/>
                        </a:ln>
                        <a:solidFill>
                          <a:schemeClr val="tx1"/>
                        </a:solidFill>
                        <a:effectLst/>
                        <a:latin typeface="Times New Roman" pitchFamily="18" charset="0"/>
                        <a:ea typeface="Batang" pitchFamily="18" charset="-127"/>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 pos="635000" algn="l"/>
                          <a:tab pos="965200" algn="l"/>
                          <a:tab pos="6527800" algn="l"/>
                        </a:tabLst>
                      </a:pPr>
                      <a:r>
                        <a:rPr kumimoji="1" lang="en-US" sz="1000" b="0" i="0" u="none" strike="noStrike" cap="none" normalizeH="0" baseline="0" smtClean="0">
                          <a:ln>
                            <a:noFill/>
                          </a:ln>
                          <a:solidFill>
                            <a:schemeClr val="tx1"/>
                          </a:solidFill>
                          <a:effectLst/>
                          <a:latin typeface="TimesNewRoman"/>
                          <a:ea typeface="Batang" pitchFamily="18" charset="-127"/>
                          <a:cs typeface="TimesNewRoman"/>
                        </a:rPr>
                        <a:t>Enumeration</a:t>
                      </a:r>
                      <a:endParaRPr kumimoji="1" lang="en-US" sz="1200" b="0" i="0" u="none" strike="noStrike" cap="none" normalizeH="0" baseline="0" smtClean="0">
                        <a:ln>
                          <a:noFill/>
                        </a:ln>
                        <a:solidFill>
                          <a:schemeClr val="tx1"/>
                        </a:solidFill>
                        <a:effectLst/>
                        <a:latin typeface="Times New Roman" pitchFamily="18" charset="0"/>
                        <a:ea typeface="Batang" pitchFamily="18" charset="-127"/>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6527800" algn="l"/>
                        </a:tabLst>
                      </a:pPr>
                      <a:r>
                        <a:rPr kumimoji="1" lang="en-US" sz="1000" b="0" i="0" u="none" strike="noStrike" cap="none" normalizeH="0" baseline="0" smtClean="0">
                          <a:ln>
                            <a:noFill/>
                          </a:ln>
                          <a:solidFill>
                            <a:schemeClr val="tx1"/>
                          </a:solidFill>
                          <a:effectLst/>
                          <a:latin typeface="TimesNewRoman"/>
                          <a:ea typeface="Batang" pitchFamily="18" charset="-127"/>
                          <a:cs typeface="TimesNewRoman"/>
                        </a:rPr>
                        <a:t>2 bits</a:t>
                      </a:r>
                      <a:endParaRPr kumimoji="1" lang="en-US" sz="1200" b="0" i="0" u="none" strike="noStrike" cap="none" normalizeH="0" baseline="0" smtClean="0">
                        <a:ln>
                          <a:noFill/>
                        </a:ln>
                        <a:solidFill>
                          <a:schemeClr val="tx1"/>
                        </a:solidFill>
                        <a:effectLst/>
                        <a:latin typeface="Times New Roman" pitchFamily="18" charset="0"/>
                        <a:ea typeface="Batang" pitchFamily="18" charset="-127"/>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6527800" algn="l"/>
                        </a:tabLst>
                      </a:pPr>
                      <a:r>
                        <a:rPr kumimoji="1" lang="en-US" sz="1000" b="0" i="0" u="none" strike="noStrike" cap="none" normalizeH="0" baseline="0" smtClean="0">
                          <a:ln>
                            <a:noFill/>
                          </a:ln>
                          <a:solidFill>
                            <a:schemeClr val="tx1"/>
                          </a:solidFill>
                          <a:effectLst/>
                          <a:latin typeface="TimesNewRoman"/>
                          <a:ea typeface="Batang" pitchFamily="18" charset="-127"/>
                          <a:cs typeface="TimesNewRoman"/>
                        </a:rPr>
                        <a:t>0x00: INVALID_REQUEST</a:t>
                      </a:r>
                      <a:endParaRPr kumimoji="1" lang="en-US" sz="1200" b="0" i="0" u="none" strike="noStrike" cap="none" normalizeH="0" baseline="0" smtClean="0">
                        <a:ln>
                          <a:noFill/>
                        </a:ln>
                        <a:solidFill>
                          <a:schemeClr val="tx1"/>
                        </a:solidFill>
                        <a:effectLst/>
                        <a:latin typeface="Times New Roman" pitchFamily="18" charset="0"/>
                        <a:ea typeface="Batang" pitchFamily="18" charset="-127"/>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tab pos="6527800" algn="l"/>
                        </a:tabLst>
                      </a:pPr>
                      <a:r>
                        <a:rPr kumimoji="1" lang="en-US" sz="1000" b="0" i="0" u="none" strike="noStrike" cap="none" normalizeH="0" baseline="0" smtClean="0">
                          <a:ln>
                            <a:noFill/>
                          </a:ln>
                          <a:solidFill>
                            <a:schemeClr val="tx1"/>
                          </a:solidFill>
                          <a:effectLst/>
                          <a:latin typeface="TimesNewRoman"/>
                          <a:ea typeface="Batang" pitchFamily="18" charset="-127"/>
                          <a:cs typeface="TimesNewRoman"/>
                        </a:rPr>
                        <a:t>0x01: INVALID_SIGNAL_TYPES</a:t>
                      </a:r>
                      <a:endParaRPr kumimoji="1" lang="en-US" sz="12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tab pos="6527800" algn="l"/>
                        </a:tabLst>
                      </a:pPr>
                      <a:r>
                        <a:rPr kumimoji="1" lang="en-US" sz="1000" b="0" i="0" u="none" strike="noStrike" cap="none" normalizeH="0" baseline="0" smtClean="0">
                          <a:ln>
                            <a:noFill/>
                          </a:ln>
                          <a:solidFill>
                            <a:schemeClr val="tx1"/>
                          </a:solidFill>
                          <a:effectLst/>
                          <a:latin typeface="TimesNewRoman"/>
                          <a:ea typeface="Batang" pitchFamily="18" charset="-127"/>
                        </a:rPr>
                        <a:t>0x10: RESERVED</a:t>
                      </a:r>
                      <a:endParaRPr kumimoji="1" lang="en-US" sz="12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tab pos="6527800" algn="l"/>
                        </a:tabLst>
                      </a:pPr>
                      <a:r>
                        <a:rPr kumimoji="1" lang="en-US" sz="1000" b="0" i="0" u="none" strike="noStrike" cap="none" normalizeH="0" baseline="0" smtClean="0">
                          <a:ln>
                            <a:noFill/>
                          </a:ln>
                          <a:solidFill>
                            <a:schemeClr val="tx1"/>
                          </a:solidFill>
                          <a:effectLst/>
                          <a:latin typeface="TimesNewRoman"/>
                          <a:ea typeface="Batang" pitchFamily="18" charset="-127"/>
                        </a:rPr>
                        <a:t>0x11: SUCCESS</a:t>
                      </a:r>
                      <a:endParaRPr kumimoji="1" lang="en-US" sz="12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tab pos="6527800" algn="l"/>
                        </a:tabLst>
                      </a:pPr>
                      <a:r>
                        <a:rPr kumimoji="1" lang="en-US" sz="1000" b="0" i="0" u="none" strike="noStrike" cap="none" normalizeH="0" baseline="0" smtClean="0">
                          <a:ln>
                            <a:noFill/>
                          </a:ln>
                          <a:solidFill>
                            <a:schemeClr val="tx1"/>
                          </a:solidFill>
                          <a:effectLst/>
                          <a:latin typeface="TimesNewRoman"/>
                          <a:ea typeface="Batang" pitchFamily="18" charset="-127"/>
                        </a:rPr>
                        <a:t>The value indicates whether the sensing request was successfully generated.</a:t>
                      </a:r>
                      <a:endParaRPr kumimoji="1" lang="en-U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925513">
                <a:tc>
                  <a:txBody>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 pos="635000" algn="l"/>
                          <a:tab pos="965200" algn="l"/>
                          <a:tab pos="6527800" algn="l"/>
                        </a:tabLst>
                      </a:pPr>
                      <a:r>
                        <a:rPr kumimoji="1" lang="en-US" sz="1000" b="0" i="0" u="none" strike="noStrike" cap="none" normalizeH="0" baseline="0" smtClean="0">
                          <a:ln>
                            <a:noFill/>
                          </a:ln>
                          <a:solidFill>
                            <a:schemeClr val="tx1"/>
                          </a:solidFill>
                          <a:effectLst/>
                          <a:latin typeface="Times New Roman" pitchFamily="18" charset="0"/>
                          <a:cs typeface="Times New Roman" pitchFamily="18" charset="0"/>
                        </a:rPr>
                        <a:t>Invalid Signal Type Array</a:t>
                      </a:r>
                      <a:endParaRPr kumimoji="1" lang="en-U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 pos="635000" algn="l"/>
                          <a:tab pos="965200" algn="l"/>
                          <a:tab pos="6527800" algn="l"/>
                        </a:tabLst>
                      </a:pPr>
                      <a:r>
                        <a:rPr kumimoji="1" lang="en-US" sz="1000" b="0" i="0" u="none" strike="noStrike" cap="none" normalizeH="0" baseline="0" smtClean="0">
                          <a:ln>
                            <a:noFill/>
                          </a:ln>
                          <a:solidFill>
                            <a:schemeClr val="tx1"/>
                          </a:solidFill>
                          <a:effectLst/>
                          <a:latin typeface="TimesNewRoman"/>
                          <a:ea typeface="Batang" pitchFamily="18" charset="-127"/>
                          <a:cs typeface="TimesNewRoman"/>
                        </a:rPr>
                        <a:t>Array</a:t>
                      </a:r>
                      <a:endParaRPr kumimoji="1" lang="en-US" sz="1200" b="0" i="0" u="none" strike="noStrike" cap="none" normalizeH="0" baseline="0" smtClean="0">
                        <a:ln>
                          <a:noFill/>
                        </a:ln>
                        <a:solidFill>
                          <a:schemeClr val="tx1"/>
                        </a:solidFill>
                        <a:effectLst/>
                        <a:latin typeface="Times New Roman" pitchFamily="18" charset="0"/>
                        <a:ea typeface="Batang" pitchFamily="18" charset="-127"/>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6527800" algn="l"/>
                        </a:tabLst>
                      </a:pPr>
                      <a:r>
                        <a:rPr kumimoji="1" lang="en-US" sz="1000" b="0" i="0" u="none" strike="noStrike" cap="none" normalizeH="0" baseline="0" smtClean="0">
                          <a:ln>
                            <a:noFill/>
                          </a:ln>
                          <a:solidFill>
                            <a:schemeClr val="tx1"/>
                          </a:solidFill>
                          <a:effectLst/>
                          <a:latin typeface="TimesNewRoman"/>
                          <a:ea typeface="Batang" pitchFamily="18" charset="-127"/>
                          <a:cs typeface="TimesNewRoman"/>
                        </a:rPr>
                        <a:t>32 bits</a:t>
                      </a:r>
                      <a:endParaRPr kumimoji="1" lang="en-US" sz="1200" b="0" i="0" u="none" strike="noStrike" cap="none" normalizeH="0" baseline="0" smtClean="0">
                        <a:ln>
                          <a:noFill/>
                        </a:ln>
                        <a:solidFill>
                          <a:schemeClr val="tx1"/>
                        </a:solidFill>
                        <a:effectLst/>
                        <a:latin typeface="Times New Roman" pitchFamily="18" charset="0"/>
                        <a:ea typeface="Batang" pitchFamily="18" charset="-127"/>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6527800" algn="l"/>
                        </a:tabLst>
                      </a:pPr>
                      <a:r>
                        <a:rPr kumimoji="1" lang="en-US" sz="1000" b="0" i="0" u="none" strike="noStrike" cap="none" normalizeH="0" baseline="0" smtClean="0">
                          <a:ln>
                            <a:noFill/>
                          </a:ln>
                          <a:solidFill>
                            <a:schemeClr val="tx1"/>
                          </a:solidFill>
                          <a:effectLst/>
                          <a:latin typeface="Times New Roman" pitchFamily="18" charset="0"/>
                          <a:cs typeface="Times New Roman" pitchFamily="18" charset="0"/>
                        </a:rPr>
                        <a:t>An array indicating which signal types the SSF will not be able to sense as specified in Table 256.</a:t>
                      </a:r>
                      <a:endParaRPr kumimoji="1" lang="en-US" sz="12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tab pos="6527800" algn="l"/>
                        </a:tabLst>
                      </a:pPr>
                      <a:r>
                        <a:rPr kumimoji="1" lang="en-US" sz="1000" b="0" i="0" u="none" strike="noStrike" cap="none" normalizeH="0" baseline="0" smtClean="0">
                          <a:ln>
                            <a:noFill/>
                          </a:ln>
                          <a:solidFill>
                            <a:schemeClr val="tx1"/>
                          </a:solidFill>
                          <a:effectLst/>
                          <a:latin typeface="Times New Roman" pitchFamily="18" charset="0"/>
                          <a:cs typeface="Times New Roman" pitchFamily="18" charset="0"/>
                        </a:rPr>
                        <a:t>This attribute is valid only if the Status = INVALID_SIGNAL_TYPEs</a:t>
                      </a:r>
                      <a:endParaRPr kumimoji="1" lang="en-U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091" name="Rectangle 8"/>
          <p:cNvSpPr>
            <a:spLocks noChangeArrowheads="1"/>
          </p:cNvSpPr>
          <p:nvPr/>
        </p:nvSpPr>
        <p:spPr bwMode="auto">
          <a:xfrm>
            <a:off x="2411413" y="1855788"/>
            <a:ext cx="4794250" cy="277812"/>
          </a:xfrm>
          <a:prstGeom prst="rect">
            <a:avLst/>
          </a:prstGeom>
          <a:noFill/>
          <a:ln w="9525">
            <a:noFill/>
            <a:miter lim="800000"/>
            <a:headEnd/>
            <a:tailEnd/>
          </a:ln>
        </p:spPr>
        <p:txBody>
          <a:bodyPr wrap="none">
            <a:spAutoFit/>
          </a:bodyPr>
          <a:lstStyle/>
          <a:p>
            <a:r>
              <a:rPr lang="en-US" b="1"/>
              <a:t>Table 278— SM-SSF-SAP-CHANNEL-SENSING.confirm parameters</a:t>
            </a:r>
          </a:p>
        </p:txBody>
      </p:sp>
      <p:sp>
        <p:nvSpPr>
          <p:cNvPr id="8" name="Footer Placeholder 7"/>
          <p:cNvSpPr>
            <a:spLocks noGrp="1"/>
          </p:cNvSpPr>
          <p:nvPr>
            <p:ph type="ftr" sz="quarter" idx="11"/>
          </p:nvPr>
        </p:nvSpPr>
        <p:spPr/>
        <p:txBody>
          <a:bodyPr/>
          <a:lstStyle/>
          <a:p>
            <a:r>
              <a:rPr lang="en-US" smtClean="0"/>
              <a:t>Chen SUN (NICT)</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p:cNvPicPr>
            <a:picLocks noChangeAspect="1" noChangeArrowheads="1"/>
          </p:cNvPicPr>
          <p:nvPr/>
        </p:nvPicPr>
        <p:blipFill>
          <a:blip r:embed="rId2"/>
          <a:srcRect/>
          <a:stretch>
            <a:fillRect/>
          </a:stretch>
        </p:blipFill>
        <p:spPr bwMode="auto">
          <a:xfrm>
            <a:off x="3152775" y="1651000"/>
            <a:ext cx="5734050" cy="4711662"/>
          </a:xfrm>
          <a:prstGeom prst="rect">
            <a:avLst/>
          </a:prstGeom>
          <a:noFill/>
          <a:ln w="9525">
            <a:noFill/>
            <a:miter lim="800000"/>
            <a:headEnd/>
            <a:tailEnd/>
          </a:ln>
          <a:effectLst/>
        </p:spPr>
      </p:pic>
      <p:sp>
        <p:nvSpPr>
          <p:cNvPr id="3" name="Title 1"/>
          <p:cNvSpPr>
            <a:spLocks noGrp="1"/>
          </p:cNvSpPr>
          <p:nvPr>
            <p:ph type="title" idx="4294967295"/>
          </p:nvPr>
        </p:nvSpPr>
        <p:spPr>
          <a:xfrm>
            <a:off x="685800" y="685800"/>
            <a:ext cx="7772400" cy="885825"/>
          </a:xfrm>
        </p:spPr>
        <p:txBody>
          <a:bodyPr/>
          <a:lstStyle/>
          <a:p>
            <a:pPr eaLnBrk="1" hangingPunct="1"/>
            <a:r>
              <a:rPr lang="en-US" altLang="ja-JP" dirty="0" smtClean="0">
                <a:ea typeface="ＭＳ Ｐゴシック" pitchFamily="50" charset="-128"/>
              </a:rPr>
              <a:t>Example from 802.16</a:t>
            </a:r>
          </a:p>
        </p:txBody>
      </p:sp>
      <p:pic>
        <p:nvPicPr>
          <p:cNvPr id="4" name="Picture 5"/>
          <p:cNvPicPr>
            <a:picLocks noChangeAspect="1" noChangeArrowheads="1"/>
          </p:cNvPicPr>
          <p:nvPr/>
        </p:nvPicPr>
        <p:blipFill>
          <a:blip r:embed="rId3"/>
          <a:srcRect/>
          <a:stretch>
            <a:fillRect/>
          </a:stretch>
        </p:blipFill>
        <p:spPr bwMode="auto">
          <a:xfrm>
            <a:off x="349250" y="1571625"/>
            <a:ext cx="2640270" cy="4873731"/>
          </a:xfrm>
          <a:prstGeom prst="rect">
            <a:avLst/>
          </a:prstGeom>
          <a:noFill/>
          <a:ln w="9525">
            <a:noFill/>
            <a:miter lim="800000"/>
            <a:headEnd/>
            <a:tailEnd/>
          </a:ln>
          <a:effectLst/>
        </p:spPr>
      </p:pic>
      <p:sp>
        <p:nvSpPr>
          <p:cNvPr id="5" name="Date Placeholder 4"/>
          <p:cNvSpPr>
            <a:spLocks noGrp="1"/>
          </p:cNvSpPr>
          <p:nvPr>
            <p:ph type="dt" sz="half" idx="10"/>
          </p:nvPr>
        </p:nvSpPr>
        <p:spPr/>
        <p:txBody>
          <a:bodyPr/>
          <a:lstStyle/>
          <a:p>
            <a:r>
              <a:rPr lang="en-US" smtClean="0"/>
              <a:t>July 2010</a:t>
            </a:r>
            <a:endParaRPr lang="en-US" dirty="0"/>
          </a:p>
        </p:txBody>
      </p:sp>
      <p:sp>
        <p:nvSpPr>
          <p:cNvPr id="6" name="Slide Number Placeholder 5"/>
          <p:cNvSpPr>
            <a:spLocks noGrp="1"/>
          </p:cNvSpPr>
          <p:nvPr>
            <p:ph type="sldNum" sz="quarter" idx="12"/>
          </p:nvPr>
        </p:nvSpPr>
        <p:spPr/>
        <p:txBody>
          <a:bodyPr/>
          <a:lstStyle/>
          <a:p>
            <a:r>
              <a:rPr lang="en-US" smtClean="0"/>
              <a:t>Slide </a:t>
            </a:r>
            <a:fld id="{DCCF66CB-33A7-43FA-A426-57157EEB06A1}" type="slidenum">
              <a:rPr lang="en-US" smtClean="0"/>
              <a:pPr/>
              <a:t>7</a:t>
            </a:fld>
            <a:endParaRPr lang="en-US"/>
          </a:p>
        </p:txBody>
      </p:sp>
      <p:sp>
        <p:nvSpPr>
          <p:cNvPr id="7" name="Footer Placeholder 6"/>
          <p:cNvSpPr>
            <a:spLocks noGrp="1"/>
          </p:cNvSpPr>
          <p:nvPr>
            <p:ph type="ftr" sz="quarter" idx="11"/>
          </p:nvPr>
        </p:nvSpPr>
        <p:spPr/>
        <p:txBody>
          <a:bodyPr/>
          <a:lstStyle/>
          <a:p>
            <a:r>
              <a:rPr lang="en-US" smtClean="0"/>
              <a:t>Chen SUN (NICT)</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a:xfrm>
            <a:off x="685800" y="1784350"/>
            <a:ext cx="7772400" cy="4114800"/>
          </a:xfrm>
        </p:spPr>
        <p:txBody>
          <a:bodyPr/>
          <a:lstStyle/>
          <a:p>
            <a:r>
              <a:rPr lang="en-US" dirty="0" smtClean="0"/>
              <a:t>Three ways of data representation have been presented</a:t>
            </a:r>
          </a:p>
          <a:p>
            <a:pPr lvl="1"/>
            <a:r>
              <a:rPr lang="en-US" dirty="0" smtClean="0"/>
              <a:t>P1900.6 </a:t>
            </a:r>
            <a:r>
              <a:rPr lang="en-US" dirty="0" smtClean="0"/>
              <a:t>uses</a:t>
            </a:r>
            <a:r>
              <a:rPr lang="en-US" dirty="0" smtClean="0"/>
              <a:t> </a:t>
            </a:r>
            <a:r>
              <a:rPr lang="en-US" dirty="0" smtClean="0"/>
              <a:t>general data representation</a:t>
            </a:r>
          </a:p>
          <a:p>
            <a:pPr lvl="1"/>
            <a:r>
              <a:rPr lang="en-US" dirty="0" smtClean="0"/>
              <a:t>IEEE 1900.4 </a:t>
            </a:r>
            <a:r>
              <a:rPr lang="en-US" dirty="0" smtClean="0"/>
              <a:t>and IEEE 802.11 use ASN.1 </a:t>
            </a:r>
            <a:r>
              <a:rPr lang="en-US" dirty="0" smtClean="0"/>
              <a:t>in generic </a:t>
            </a:r>
            <a:r>
              <a:rPr lang="en-US" dirty="0" smtClean="0"/>
              <a:t>form</a:t>
            </a:r>
          </a:p>
          <a:p>
            <a:pPr lvl="1"/>
            <a:r>
              <a:rPr lang="en-US" dirty="0" smtClean="0"/>
              <a:t>IEEE </a:t>
            </a:r>
            <a:r>
              <a:rPr lang="en-US" dirty="0" smtClean="0"/>
              <a:t>802.21 </a:t>
            </a:r>
            <a:r>
              <a:rPr lang="en-US" dirty="0" smtClean="0"/>
              <a:t>uses </a:t>
            </a:r>
            <a:r>
              <a:rPr lang="en-US" dirty="0" smtClean="0"/>
              <a:t>ASN.1 in detailed form</a:t>
            </a:r>
          </a:p>
          <a:p>
            <a:pPr lvl="1"/>
            <a:r>
              <a:rPr lang="en-US" dirty="0" smtClean="0"/>
              <a:t>IEEE 802.16 and P802.22 use </a:t>
            </a:r>
            <a:r>
              <a:rPr lang="en-US" dirty="0" smtClean="0"/>
              <a:t>TLV</a:t>
            </a:r>
          </a:p>
          <a:p>
            <a:r>
              <a:rPr lang="en-US" dirty="0" smtClean="0"/>
              <a:t>We </a:t>
            </a:r>
            <a:r>
              <a:rPr lang="en-US" dirty="0" smtClean="0"/>
              <a:t>would like to see the working groups favor on any particular way of data representation for 802.19.1 standard. </a:t>
            </a:r>
          </a:p>
          <a:p>
            <a:pPr lvl="1"/>
            <a:endParaRPr lang="en-US" dirty="0" smtClean="0"/>
          </a:p>
        </p:txBody>
      </p:sp>
      <p:sp>
        <p:nvSpPr>
          <p:cNvPr id="5" name="Slide Number Placeholder 4"/>
          <p:cNvSpPr>
            <a:spLocks noGrp="1"/>
          </p:cNvSpPr>
          <p:nvPr>
            <p:ph type="sldNum" sz="quarter" idx="12"/>
          </p:nvPr>
        </p:nvSpPr>
        <p:spPr/>
        <p:txBody>
          <a:bodyPr/>
          <a:lstStyle/>
          <a:p>
            <a:r>
              <a:rPr lang="en-US" smtClean="0"/>
              <a:t>Slide </a:t>
            </a:r>
            <a:fld id="{DCCF66CB-33A7-43FA-A426-57157EEB06A1}" type="slidenum">
              <a:rPr lang="en-US" smtClean="0"/>
              <a:pPr/>
              <a:t>8</a:t>
            </a:fld>
            <a:endParaRPr lang="en-US"/>
          </a:p>
        </p:txBody>
      </p:sp>
      <p:sp>
        <p:nvSpPr>
          <p:cNvPr id="6" name="Date Placeholder 5"/>
          <p:cNvSpPr>
            <a:spLocks noGrp="1"/>
          </p:cNvSpPr>
          <p:nvPr>
            <p:ph type="dt" sz="half" idx="10"/>
          </p:nvPr>
        </p:nvSpPr>
        <p:spPr/>
        <p:txBody>
          <a:bodyPr/>
          <a:lstStyle/>
          <a:p>
            <a:r>
              <a:rPr lang="en-US" smtClean="0"/>
              <a:t>July 2010</a:t>
            </a:r>
            <a:endParaRPr lang="en-US" dirty="0"/>
          </a:p>
        </p:txBody>
      </p:sp>
      <p:sp>
        <p:nvSpPr>
          <p:cNvPr id="7" name="Footer Placeholder 6"/>
          <p:cNvSpPr>
            <a:spLocks noGrp="1"/>
          </p:cNvSpPr>
          <p:nvPr>
            <p:ph type="ftr" sz="quarter" idx="11"/>
          </p:nvPr>
        </p:nvSpPr>
        <p:spPr/>
        <p:txBody>
          <a:bodyPr/>
          <a:lstStyle/>
          <a:p>
            <a:r>
              <a:rPr lang="en-US" smtClean="0"/>
              <a:t>Chen SUN (NICT)</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9-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802-19-Submission</Template>
  <TotalTime>33630</TotalTime>
  <Words>526</Words>
  <Application>Microsoft Office PowerPoint</Application>
  <PresentationFormat>On-screen Show (4:3)</PresentationFormat>
  <Paragraphs>150</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802-19-Submission</vt:lpstr>
      <vt:lpstr>Data representation</vt:lpstr>
      <vt:lpstr>Abstract</vt:lpstr>
      <vt:lpstr>General data representation P1900.6</vt:lpstr>
      <vt:lpstr>Examples of very general definition of data types using ASN.1 (from 1900.4)</vt:lpstr>
      <vt:lpstr>Examples from 802.21</vt:lpstr>
      <vt:lpstr>Example from 802.22</vt:lpstr>
      <vt:lpstr>Example from 802.16</vt:lpstr>
      <vt:lpstr>Conclusion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Coexistence Scenarios in TVWS and  Possible Solutions</dc:title>
  <dc:creator>SUN</dc:creator>
  <cp:lastModifiedBy>Chen SUN (NICT)</cp:lastModifiedBy>
  <cp:revision>632</cp:revision>
  <cp:lastPrinted>1998-02-10T13:28:06Z</cp:lastPrinted>
  <dcterms:created xsi:type="dcterms:W3CDTF">2009-12-21T01:57:49Z</dcterms:created>
  <dcterms:modified xsi:type="dcterms:W3CDTF">2010-07-11T11:43:15Z</dcterms:modified>
</cp:coreProperties>
</file>