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3" r:id="rId1"/>
    <p:sldMasterId id="2147484789" r:id="rId2"/>
    <p:sldMasterId id="2147484801" r:id="rId3"/>
    <p:sldMasterId id="2147483661" r:id="rId4"/>
    <p:sldMasterId id="2147483662" r:id="rId5"/>
    <p:sldMasterId id="2147483656" r:id="rId6"/>
    <p:sldMasterId id="2147483657" r:id="rId7"/>
    <p:sldMasterId id="2147483658" r:id="rId8"/>
    <p:sldMasterId id="2147483659" r:id="rId9"/>
    <p:sldMasterId id="2147483660" r:id="rId10"/>
    <p:sldMasterId id="2147483664" r:id="rId11"/>
    <p:sldMasterId id="2147484764" r:id="rId12"/>
    <p:sldMasterId id="2147484776" r:id="rId13"/>
    <p:sldMasterId id="2147483666" r:id="rId14"/>
    <p:sldMasterId id="2147483667" r:id="rId15"/>
    <p:sldMasterId id="2147483668" r:id="rId16"/>
    <p:sldMasterId id="2147483669" r:id="rId17"/>
    <p:sldMasterId id="2147483670" r:id="rId18"/>
    <p:sldMasterId id="2147486427" r:id="rId19"/>
  </p:sldMasterIdLst>
  <p:notesMasterIdLst>
    <p:notesMasterId r:id="rId38"/>
  </p:notesMasterIdLst>
  <p:handoutMasterIdLst>
    <p:handoutMasterId r:id="rId39"/>
  </p:handoutMasterIdLst>
  <p:sldIdLst>
    <p:sldId id="367" r:id="rId20"/>
    <p:sldId id="257" r:id="rId21"/>
    <p:sldId id="311" r:id="rId22"/>
    <p:sldId id="322" r:id="rId23"/>
    <p:sldId id="355" r:id="rId24"/>
    <p:sldId id="343" r:id="rId25"/>
    <p:sldId id="357" r:id="rId26"/>
    <p:sldId id="344" r:id="rId27"/>
    <p:sldId id="358" r:id="rId28"/>
    <p:sldId id="359" r:id="rId29"/>
    <p:sldId id="361" r:id="rId30"/>
    <p:sldId id="360" r:id="rId31"/>
    <p:sldId id="362" r:id="rId32"/>
    <p:sldId id="364" r:id="rId33"/>
    <p:sldId id="363" r:id="rId34"/>
    <p:sldId id="365" r:id="rId35"/>
    <p:sldId id="356" r:id="rId36"/>
    <p:sldId id="271" r:id="rId37"/>
  </p:sldIdLst>
  <p:sldSz cx="9144000" cy="6858000" type="screen4x3"/>
  <p:notesSz cx="6881813" cy="9296400"/>
  <p:defaultTextStyle>
    <a:defPPr>
      <a:defRPr lang="en-GB"/>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973"/>
    <a:srgbClr val="5E243C"/>
    <a:srgbClr val="FFF200"/>
    <a:srgbClr val="54C6D3"/>
    <a:srgbClr val="C90044"/>
    <a:srgbClr val="C1DB76"/>
    <a:srgbClr val="A67DAA"/>
    <a:srgbClr val="00AB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545" autoAdjust="0"/>
    <p:restoredTop sz="94585" autoAdjust="0"/>
  </p:normalViewPr>
  <p:slideViewPr>
    <p:cSldViewPr snapToGrid="0">
      <p:cViewPr varScale="1">
        <p:scale>
          <a:sx n="105" d="100"/>
          <a:sy n="105" d="100"/>
        </p:scale>
        <p:origin x="-78" y="-360"/>
      </p:cViewPr>
      <p:guideLst>
        <p:guide orient="horz" pos="2160"/>
        <p:guide pos="2880"/>
      </p:guideLst>
    </p:cSldViewPr>
  </p:slideViewPr>
  <p:outlineViewPr>
    <p:cViewPr>
      <p:scale>
        <a:sx n="33" d="100"/>
        <a:sy n="33" d="100"/>
      </p:scale>
      <p:origin x="12"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556" y="-84"/>
      </p:cViewPr>
      <p:guideLst>
        <p:guide orient="horz" pos="2928"/>
        <p:guide pos="2167"/>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pPr>
              <a:defRPr/>
            </a:pPr>
            <a:fld id="{CBC1EECF-EDA7-4416-A693-3275963F3AEA}" type="datetimeFigureOut">
              <a:rPr lang="en-US"/>
              <a:pPr>
                <a:defRPr/>
              </a:pPr>
              <a:t>11/18/2009</a:t>
            </a:fld>
            <a:endParaRPr lang="en-GB"/>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pPr>
              <a:defRPr/>
            </a:pPr>
            <a:fld id="{BE5B4FAD-F949-41FE-8794-3E177554724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717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7892" name="Rectangle 4"/>
          <p:cNvSpPr>
            <a:spLocks noRot="1" noChangeArrowheads="1" noTextEdit="1"/>
          </p:cNvSpPr>
          <p:nvPr>
            <p:ph type="sldImg" idx="2"/>
          </p:nvPr>
        </p:nvSpPr>
        <p:spPr bwMode="auto">
          <a:xfrm>
            <a:off x="1116013"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7388" y="4414838"/>
            <a:ext cx="5507037"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17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6C2393-93BC-4516-A014-963974A266F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ftr" sz="quarter" idx="4"/>
          </p:nvPr>
        </p:nvSpPr>
        <p:spPr>
          <a:noFill/>
        </p:spPr>
        <p:txBody>
          <a:bodyPr/>
          <a:lstStyle/>
          <a:p>
            <a:pPr lvl="4"/>
            <a:r>
              <a:rPr lang="en-US" smtClean="0"/>
              <a:t>Steve Shellhammer, Qualcomm</a:t>
            </a:r>
          </a:p>
        </p:txBody>
      </p:sp>
      <p:sp>
        <p:nvSpPr>
          <p:cNvPr id="11267" name="Rectangle 7"/>
          <p:cNvSpPr>
            <a:spLocks noGrp="1" noChangeArrowheads="1"/>
          </p:cNvSpPr>
          <p:nvPr>
            <p:ph type="sldNum" sz="quarter" idx="5"/>
          </p:nvPr>
        </p:nvSpPr>
        <p:spPr>
          <a:noFill/>
        </p:spPr>
        <p:txBody>
          <a:bodyPr/>
          <a:lstStyle/>
          <a:p>
            <a:r>
              <a:rPr lang="en-US" smtClean="0"/>
              <a:t>Page </a:t>
            </a:r>
            <a:fld id="{C0B26FE2-9D43-4566-9786-4ED154691500}" type="slidenum">
              <a:rPr lang="en-US" smtClean="0"/>
              <a:pPr/>
              <a:t>0</a:t>
            </a:fld>
            <a:endParaRPr lang="en-US" smtClean="0"/>
          </a:p>
        </p:txBody>
      </p:sp>
      <p:sp>
        <p:nvSpPr>
          <p:cNvPr id="11268" name="Rectangle 2"/>
          <p:cNvSpPr>
            <a:spLocks noChangeArrowheads="1" noTextEdit="1"/>
          </p:cNvSpPr>
          <p:nvPr>
            <p:ph type="sldImg"/>
          </p:nvPr>
        </p:nvSpPr>
        <p:spPr>
          <a:xfrm>
            <a:off x="1125538" y="703263"/>
            <a:ext cx="4630737" cy="3473450"/>
          </a:xfrm>
          <a:ln/>
        </p:spPr>
      </p:sp>
      <p:sp>
        <p:nvSpPr>
          <p:cNvPr id="1126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F6FD32F-7535-4086-A913-054792157E97}" type="slidenum">
              <a:rPr lang="en-GB" smtClean="0"/>
              <a:pPr/>
              <a:t>1</a:t>
            </a:fld>
            <a:endParaRPr lang="en-GB"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33D7259-179D-401D-8E04-BAE33AC15203}" type="slidenum">
              <a:rPr lang="en-GB" smtClean="0"/>
              <a:pPr/>
              <a:t>3</a:t>
            </a:fld>
            <a:endParaRPr lang="en-GB" smtClean="0"/>
          </a:p>
        </p:txBody>
      </p:sp>
      <p:sp>
        <p:nvSpPr>
          <p:cNvPr id="39939" name="Rectangle 2"/>
          <p:cNvSpPr>
            <a:spLocks noRot="1" noChangeArrowheads="1" noTextEdit="1"/>
          </p:cNvSpPr>
          <p:nvPr>
            <p:ph type="sldImg"/>
          </p:nvPr>
        </p:nvSpPr>
        <p:spPr>
          <a:xfrm>
            <a:off x="1117600" y="696913"/>
            <a:ext cx="4648200" cy="3486150"/>
          </a:xfrm>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7EAA388-FBA9-413B-B800-6D42EDAD5470}" type="slidenum">
              <a:rPr lang="en-GB" smtClean="0"/>
              <a:pPr/>
              <a:t>14</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2248E64-B7B1-4567-8289-56B721824E15}" type="slidenum">
              <a:rPr lang="en-GB" smtClean="0"/>
              <a:pPr/>
              <a:t>17</a:t>
            </a:fld>
            <a:endParaRPr lang="en-GB"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611477-C78F-4D03-B7D7-4FEE920876E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745A959-DB9F-48F1-B5A4-CE2433546022}"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7F323B4C-7740-4D2D-B82E-C0E3215F00AC}"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9465EC6-44E5-41B7-8968-D866240B6E15}"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D7FF75C-B155-46C3-A0CF-63D061EDA524}"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DD10BF3F-6C9F-4671-A98D-A6C6AFABC506}"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93FA7F9E-F749-4122-8502-5A62E262C643}"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99790047-51B1-4A76-A8EB-0B8D3EB0DE9B}" type="slidenum">
              <a:rPr lang="en-GB"/>
              <a:pPr>
                <a:defRPr/>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A2B0256-C587-48DE-9CC3-921AD295933D}" type="slidenum">
              <a:rPr lang="en-GB"/>
              <a:pPr>
                <a:defRPr/>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0EB542E-75D1-4F0F-85A3-A980906424ED}" type="slidenum">
              <a:rPr lang="en-GB"/>
              <a:pPr>
                <a:defRPr/>
              </a:pPr>
              <a:t>‹#›</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8EC6A01-600C-4844-977A-488F4A999474}" type="slidenum">
              <a:rPr lang="en-GB"/>
              <a:pPr>
                <a:defRPr/>
              </a:pPr>
              <a:t>‹#›</a:t>
            </a:fld>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524F3E3-87F0-4D6D-8C8B-47B91832527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8E02F8F-DBB0-450B-AAAE-6285531A1E9E}"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2722563"/>
            <a:ext cx="2063750"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885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704073B-2D5B-4F02-93B6-FAFE82A7D19E}" type="slidenum">
              <a:rPr lang="en-GB"/>
              <a:pPr>
                <a:defRPr/>
              </a:pPr>
              <a:t>‹#›</a:t>
            </a:fld>
            <a:endParaRPr lang="en-GB"/>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450850" y="3094038"/>
            <a:ext cx="8242300" cy="549275"/>
          </a:xfrm>
        </p:spPr>
        <p:txBody>
          <a:bodyPr/>
          <a:lstStyle>
            <a:lvl1pPr>
              <a:defRPr sz="3600"/>
            </a:lvl1pPr>
          </a:lstStyle>
          <a:p>
            <a:r>
              <a:rPr lang="en-GB"/>
              <a:t>Click to edit Master title style</a:t>
            </a:r>
          </a:p>
        </p:txBody>
      </p:sp>
      <p:sp>
        <p:nvSpPr>
          <p:cNvPr id="318467" name="Rectangle 3"/>
          <p:cNvSpPr>
            <a:spLocks noGrp="1" noChangeArrowheads="1"/>
          </p:cNvSpPr>
          <p:nvPr>
            <p:ph type="subTitle" idx="1"/>
          </p:nvPr>
        </p:nvSpPr>
        <p:spPr>
          <a:xfrm>
            <a:off x="450850" y="4894263"/>
            <a:ext cx="8261350" cy="244475"/>
          </a:xfrm>
        </p:spPr>
        <p:txBody>
          <a:bodyPr/>
          <a:lstStyle>
            <a:lvl1pPr marL="0" indent="0">
              <a:buFontTx/>
              <a:buNone/>
              <a:defRPr sz="2400"/>
            </a:lvl1pPr>
          </a:lstStyle>
          <a:p>
            <a:r>
              <a:rPr lang="en-GB"/>
              <a:t>Click to edit Master subtitle style</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98E3E866-C531-454B-B745-A8DFFCEAA6A2}" type="slidenum">
              <a:rPr lang="en-GB"/>
              <a:pPr>
                <a:defRPr/>
              </a:pPr>
              <a:t>‹#›</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FDC908D-8F59-49EC-B92C-7BF4538E9D9B}" type="slidenum">
              <a:rPr lang="en-GB"/>
              <a:pPr>
                <a:defRPr/>
              </a:pPr>
              <a:t>‹#›</a:t>
            </a:fld>
            <a:endParaRPr lang="en-GB"/>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2185988"/>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2185988"/>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614D6B54-32AB-431C-804E-C00651B10BF4}" type="slidenum">
              <a:rPr lang="en-GB"/>
              <a:pPr>
                <a:defRPr/>
              </a:pPr>
              <a:t>‹#›</a:t>
            </a:fld>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DA49FA1B-57E3-4C64-93DB-1024B97CA0A8}" type="slidenum">
              <a:rPr lang="en-GB"/>
              <a:pPr>
                <a:defRPr/>
              </a:pPr>
              <a:t>‹#›</a:t>
            </a:fld>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BDB885DF-D61D-4759-93F0-2D7EFB605EF4}" type="slidenum">
              <a:rPr lang="en-GB"/>
              <a:pPr>
                <a:defRPr/>
              </a:pPr>
              <a:t>‹#›</a:t>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E41F1B1-0E40-4932-A30F-CAD1CFECDC14}" type="slidenum">
              <a:rPr lang="en-GB"/>
              <a:pPr>
                <a:defRPr/>
              </a:pPr>
              <a:t>‹#›</a:t>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FF86A68-88F0-4602-9F37-1F8A78E8DB28}" type="slidenum">
              <a:rPr lang="en-GB"/>
              <a:pPr>
                <a:defRPr/>
              </a:pPr>
              <a:t>‹#›</a:t>
            </a:fld>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52592C-59D1-4413-B7F0-79BD1115FD66}"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A1D8AF26-6732-40E2-A759-3F125B401548}" type="slidenum">
              <a:rPr lang="en-GB"/>
              <a:pPr>
                <a:defRPr/>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36EE3CA9-F7E8-43E7-906C-9756C76DD2E0}" type="slidenum">
              <a:rPr lang="en-GB"/>
              <a:pPr>
                <a:defRPr/>
              </a:pPr>
              <a:t>‹#›</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270000"/>
            <a:ext cx="2062162" cy="1893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1270000"/>
            <a:ext cx="6034088" cy="1893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D18C5371-0D0E-4AF3-9C34-2A940E71AF8C}" type="slidenum">
              <a:rPr lang="en-GB"/>
              <a:pPr>
                <a:defRPr/>
              </a:pPr>
              <a:t>‹#›</a:t>
            </a:fld>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4500" y="1270000"/>
            <a:ext cx="8248650" cy="3651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44500" y="2185988"/>
            <a:ext cx="8248650" cy="977900"/>
          </a:xfrm>
        </p:spPr>
        <p:txBody>
          <a:bodyPr/>
          <a:lstStyle/>
          <a:p>
            <a:pPr lvl="0"/>
            <a:endParaRPr lang="en-GB" noProof="0"/>
          </a:p>
        </p:txBody>
      </p:sp>
      <p:sp>
        <p:nvSpPr>
          <p:cNvPr id="4" name="Rectangle 4"/>
          <p:cNvSpPr>
            <a:spLocks noGrp="1" noChangeArrowheads="1"/>
          </p:cNvSpPr>
          <p:nvPr>
            <p:ph type="sldNum" sz="quarter" idx="10"/>
          </p:nvPr>
        </p:nvSpPr>
        <p:spPr>
          <a:ln/>
        </p:spPr>
        <p:txBody>
          <a:bodyPr/>
          <a:lstStyle>
            <a:lvl1pPr>
              <a:defRPr/>
            </a:lvl1pPr>
          </a:lstStyle>
          <a:p>
            <a:pPr>
              <a:defRPr/>
            </a:pPr>
            <a:fld id="{6461B69F-7963-4CAE-A45D-149086F0B36E}" type="slidenum">
              <a:rPr lang="en-GB"/>
              <a:pPr>
                <a:defRPr/>
              </a:pPr>
              <a:t>‹#›</a:t>
            </a:fld>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0AD5B716-5C95-4EFC-94C2-72E947772E31}" type="slidenum">
              <a:rPr lang="en-GB"/>
              <a:pPr>
                <a:defRPr/>
              </a:pPr>
              <a:t>‹#›</a:t>
            </a:fld>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905D6A9E-BEFB-4F7C-BA7C-1A32661A0E4B}" type="slidenum">
              <a:rPr lang="en-GB"/>
              <a:pPr>
                <a:defRPr/>
              </a:pPr>
              <a:t>‹#›</a:t>
            </a:fld>
            <a:endParaRPr lang="en-GB"/>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434B1D08-FA86-430E-9977-9216A2333247}" type="slidenum">
              <a:rPr lang="en-GB"/>
              <a:pPr>
                <a:defRPr/>
              </a:pPr>
              <a:t>‹#›</a:t>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C05429CA-0634-4B32-A4DA-3B9CC8EC271B}" type="slidenum">
              <a:rPr lang="en-GB"/>
              <a:pPr>
                <a:defRPr/>
              </a:pPr>
              <a:t>‹#›</a:t>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8"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9" name="Slide Number Placeholder 5"/>
          <p:cNvSpPr>
            <a:spLocks noGrp="1"/>
          </p:cNvSpPr>
          <p:nvPr>
            <p:ph type="sldNum" sz="quarter" idx="12"/>
          </p:nvPr>
        </p:nvSpPr>
        <p:spPr/>
        <p:txBody>
          <a:bodyPr/>
          <a:lstStyle>
            <a:lvl1pPr>
              <a:defRPr/>
            </a:lvl1pPr>
          </a:lstStyle>
          <a:p>
            <a:pPr>
              <a:defRPr/>
            </a:pPr>
            <a:fld id="{AB2CA293-FBB8-4B3F-9FFD-151658231D32}" type="slidenum">
              <a:rPr lang="en-GB"/>
              <a:pPr>
                <a:defRPr/>
              </a:pPr>
              <a:t>‹#›</a:t>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4"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5" name="Slide Number Placeholder 5"/>
          <p:cNvSpPr>
            <a:spLocks noGrp="1"/>
          </p:cNvSpPr>
          <p:nvPr>
            <p:ph type="sldNum" sz="quarter" idx="12"/>
          </p:nvPr>
        </p:nvSpPr>
        <p:spPr/>
        <p:txBody>
          <a:bodyPr/>
          <a:lstStyle>
            <a:lvl1pPr>
              <a:defRPr/>
            </a:lvl1pPr>
          </a:lstStyle>
          <a:p>
            <a:pPr>
              <a:defRPr/>
            </a:pPr>
            <a:fld id="{AE131DEF-2131-4167-90A3-DF47B706F7F8}" type="slidenum">
              <a:rPr lang="en-GB"/>
              <a:pPr>
                <a:defRPr/>
              </a:pPr>
              <a:t>‹#›</a:t>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3"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4" name="Slide Number Placeholder 5"/>
          <p:cNvSpPr>
            <a:spLocks noGrp="1"/>
          </p:cNvSpPr>
          <p:nvPr>
            <p:ph type="sldNum" sz="quarter" idx="12"/>
          </p:nvPr>
        </p:nvSpPr>
        <p:spPr/>
        <p:txBody>
          <a:bodyPr/>
          <a:lstStyle>
            <a:lvl1pPr>
              <a:defRPr/>
            </a:lvl1pPr>
          </a:lstStyle>
          <a:p>
            <a:pPr>
              <a:defRPr/>
            </a:pPr>
            <a:fld id="{013DDAB6-D2A5-448C-AF8B-B9A6182EC525}"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5C6E0CCB-581A-40C5-A415-1F66D5EF1D42}" type="slidenum">
              <a:rPr lang="en-GB"/>
              <a:pPr>
                <a:defRPr/>
              </a:pPr>
              <a:t>‹#›</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366B4AA4-87A3-405F-8422-A48AB61386BD}" type="slidenum">
              <a:rPr lang="en-GB"/>
              <a:pPr>
                <a:defRPr/>
              </a:pPr>
              <a:t>‹#›</a:t>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A9BB9646-AFB9-43F3-A43B-C2DF6E747E65}" type="slidenum">
              <a:rPr lang="en-GB"/>
              <a:pPr>
                <a:defRPr/>
              </a:pPr>
              <a:t>‹#›</a:t>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76795403-AEF3-4930-86DF-B3688E89BEAA}" type="slidenum">
              <a:rPr lang="en-GB"/>
              <a:pPr>
                <a:defRPr/>
              </a:pPr>
              <a:t>‹#›</a:t>
            </a:fld>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2E23781C-5FE3-48BA-AFCB-BECB45F337B7}" type="slidenum">
              <a:rPr lang="en-GB"/>
              <a:pPr>
                <a:defRPr/>
              </a:pPr>
              <a:t>‹#›</a:t>
            </a:fld>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17AD401A-1C6A-4DDA-97DB-092785C9EE71}" type="slidenum">
              <a:rPr lang="en-GB"/>
              <a:pPr>
                <a:defRPr/>
              </a:pPr>
              <a:t>‹#›</a:t>
            </a:fld>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B0A21D7A-B531-491E-8748-F597DAAC3E46}" type="slidenum">
              <a:rPr lang="en-GB"/>
              <a:pPr>
                <a:defRPr/>
              </a:pPr>
              <a:t>‹#›</a:t>
            </a:fld>
            <a:endParaRPr lang="en-GB"/>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3D6FBC19-2B33-4AD2-B795-054020C60D65}" type="slidenum">
              <a:rPr lang="en-GB"/>
              <a:pPr>
                <a:defRPr/>
              </a:pPr>
              <a:t>‹#›</a:t>
            </a:fld>
            <a:endParaRPr lang="en-GB"/>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9390E90F-4670-4D0E-A4CE-4A7344F57904}" type="slidenum">
              <a:rPr lang="en-GB"/>
              <a:pPr>
                <a:defRPr/>
              </a:pPr>
              <a:t>‹#›</a:t>
            </a:fld>
            <a:endParaRPr lang="en-GB"/>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8"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9" name="Slide Number Placeholder 5"/>
          <p:cNvSpPr>
            <a:spLocks noGrp="1"/>
          </p:cNvSpPr>
          <p:nvPr>
            <p:ph type="sldNum" sz="quarter" idx="12"/>
          </p:nvPr>
        </p:nvSpPr>
        <p:spPr/>
        <p:txBody>
          <a:bodyPr/>
          <a:lstStyle>
            <a:lvl1pPr>
              <a:defRPr/>
            </a:lvl1pPr>
          </a:lstStyle>
          <a:p>
            <a:pPr>
              <a:defRPr/>
            </a:pPr>
            <a:fld id="{EC91B098-0F5B-4C35-B4A4-D333054634B4}" type="slidenum">
              <a:rPr lang="en-GB"/>
              <a:pPr>
                <a:defRPr/>
              </a:pPr>
              <a:t>‹#›</a:t>
            </a:fld>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4"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5" name="Slide Number Placeholder 5"/>
          <p:cNvSpPr>
            <a:spLocks noGrp="1"/>
          </p:cNvSpPr>
          <p:nvPr>
            <p:ph type="sldNum" sz="quarter" idx="12"/>
          </p:nvPr>
        </p:nvSpPr>
        <p:spPr/>
        <p:txBody>
          <a:bodyPr/>
          <a:lstStyle>
            <a:lvl1pPr>
              <a:defRPr/>
            </a:lvl1pPr>
          </a:lstStyle>
          <a:p>
            <a:pPr>
              <a:defRPr/>
            </a:pPr>
            <a:fld id="{4451BA03-79D9-40C1-99D5-CF30588A29D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11DAC7FA-EC9C-4AFC-8E85-28FC42BA01A2}" type="slidenum">
              <a:rPr lang="en-GB"/>
              <a:pPr>
                <a:defRPr/>
              </a:pPr>
              <a:t>‹#›</a:t>
            </a:fld>
            <a:endParaRPr lang="en-GB"/>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3"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4" name="Slide Number Placeholder 5"/>
          <p:cNvSpPr>
            <a:spLocks noGrp="1"/>
          </p:cNvSpPr>
          <p:nvPr>
            <p:ph type="sldNum" sz="quarter" idx="12"/>
          </p:nvPr>
        </p:nvSpPr>
        <p:spPr/>
        <p:txBody>
          <a:bodyPr/>
          <a:lstStyle>
            <a:lvl1pPr>
              <a:defRPr/>
            </a:lvl1pPr>
          </a:lstStyle>
          <a:p>
            <a:pPr>
              <a:defRPr/>
            </a:pPr>
            <a:fld id="{C584CF36-2CD2-41A6-9E42-4BDF2806A623}" type="slidenum">
              <a:rPr lang="en-GB"/>
              <a:pPr>
                <a:defRPr/>
              </a:pPr>
              <a:t>‹#›</a:t>
            </a:fld>
            <a:endParaRPr lang="en-GB"/>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69BEFC53-FD82-45AF-AAA5-D6917E476597}" type="slidenum">
              <a:rPr lang="en-GB"/>
              <a:pPr>
                <a:defRPr/>
              </a:pPr>
              <a:t>‹#›</a:t>
            </a:fld>
            <a:endParaRPr lang="en-GB"/>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798B42B1-F8AA-4722-BE08-CF30BD337964}" type="slidenum">
              <a:rPr lang="en-GB"/>
              <a:pPr>
                <a:defRPr/>
              </a:pPr>
              <a:t>‹#›</a:t>
            </a:fld>
            <a:endParaRPr lang="en-GB"/>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104AB05C-7821-4D0F-AA5C-89A74EA401C1}" type="slidenum">
              <a:rPr lang="en-GB"/>
              <a:pPr>
                <a:defRPr/>
              </a:pPr>
              <a:t>‹#›</a:t>
            </a:fld>
            <a:endParaRPr lang="en-GB"/>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531F735B-9346-430D-AE85-55358968703E}" type="slidenum">
              <a:rPr lang="en-GB"/>
              <a:pPr>
                <a:defRPr/>
              </a:pPr>
              <a:t>‹#›</a:t>
            </a:fld>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4"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5" name="Slide Number Placeholder 5"/>
          <p:cNvSpPr>
            <a:spLocks noGrp="1"/>
          </p:cNvSpPr>
          <p:nvPr>
            <p:ph type="sldNum" sz="quarter" idx="12"/>
          </p:nvPr>
        </p:nvSpPr>
        <p:spPr/>
        <p:txBody>
          <a:bodyPr/>
          <a:lstStyle>
            <a:lvl1pPr>
              <a:defRPr/>
            </a:lvl1pPr>
          </a:lstStyle>
          <a:p>
            <a:pPr>
              <a:defRPr/>
            </a:pPr>
            <a:fld id="{7D83A623-BA6C-4629-A380-E3FDFEAC7B61}" type="slidenum">
              <a:rPr lang="en-GB"/>
              <a:pPr>
                <a:defRPr/>
              </a:pPr>
              <a:t>‹#›</a:t>
            </a:fld>
            <a:endParaRPr lang="en-GB"/>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783424F-54CA-4130-8BAF-DABDCB4D4CFA}" type="slidenum">
              <a:rPr lang="en-GB"/>
              <a:pPr>
                <a:defRPr/>
              </a:pPr>
              <a:t>‹#›</a:t>
            </a:fld>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285CEC3-C8B4-4253-9A60-A7AA839D6E5B}" type="slidenum">
              <a:rPr lang="en-GB"/>
              <a:pPr>
                <a:defRPr/>
              </a:pPr>
              <a:t>‹#›</a:t>
            </a:fld>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99B17CD-DFB0-47AD-BFBA-D8C33CFC1BFD}" type="slidenum">
              <a:rPr lang="en-GB"/>
              <a:pPr>
                <a:defRPr/>
              </a:pPr>
              <a:t>‹#›</a:t>
            </a:fld>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F6B43B5F-D18A-4AD0-A071-3F9FC556B39A}"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F53CAF7F-9EF2-4B77-ABAD-3A0B36FBE00E}" type="slidenum">
              <a:rPr lang="en-GB"/>
              <a:pPr>
                <a:defRPr/>
              </a:pPr>
              <a:t>‹#›</a:t>
            </a:fld>
            <a:endParaRPr lang="en-GB"/>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86030B40-86D0-41E7-AC0C-A955DB21675B}" type="slidenum">
              <a:rPr lang="en-GB"/>
              <a:pPr>
                <a:defRPr/>
              </a:pPr>
              <a:t>‹#›</a:t>
            </a:fld>
            <a:endParaRPr lang="en-GB"/>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7D8E556E-356F-4370-86B4-629686788ACB}" type="slidenum">
              <a:rPr lang="en-GB"/>
              <a:pPr>
                <a:defRPr/>
              </a:pPr>
              <a:t>‹#›</a:t>
            </a:fld>
            <a:endParaRPr lang="en-GB"/>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FD486D1-87A3-4E70-95A3-BB7C0E7BC8F1}" type="slidenum">
              <a:rPr lang="en-GB"/>
              <a:pPr>
                <a:defRPr/>
              </a:pPr>
              <a:t>‹#›</a:t>
            </a:fld>
            <a:endParaRPr lang="en-GB"/>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00B4751-AAD2-451B-8EA6-EB4A06C158DA}" type="slidenum">
              <a:rPr lang="en-GB"/>
              <a:pPr>
                <a:defRPr/>
              </a:pPr>
              <a:t>‹#›</a:t>
            </a:fld>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219AD6E-C393-40E2-B576-34C8160F13E7}" type="slidenum">
              <a:rPr lang="en-GB"/>
              <a:pPr>
                <a:defRPr/>
              </a:pPr>
              <a:t>‹#›</a:t>
            </a:fld>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D17668BA-CF4B-4EA3-A2E1-6004446EDFF0}" type="slidenum">
              <a:rPr lang="en-GB"/>
              <a:pPr>
                <a:defRPr/>
              </a:pPr>
              <a:t>‹#›</a:t>
            </a:fld>
            <a:endParaRPr lang="en-GB"/>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2722563"/>
            <a:ext cx="2063750"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885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3E48D27-8E78-4C64-9243-8DEA7A2D0699}" type="slidenum">
              <a:rPr lang="en-GB"/>
              <a:pPr>
                <a:defRPr/>
              </a:pPr>
              <a:t>‹#›</a:t>
            </a:fld>
            <a:endParaRPr lang="en-GB"/>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E6397F4E-1EF8-4DE1-A916-872AD10C29A6}" type="slidenum">
              <a:rPr lang="en-GB"/>
              <a:pPr>
                <a:defRPr/>
              </a:pPr>
              <a:t>‹#›</a:t>
            </a:fld>
            <a:endParaRPr lang="en-GB"/>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FB54F74-1EE4-4A9D-B0DF-441DCB1B062F}" type="slidenum">
              <a:rPr lang="en-GB"/>
              <a:pPr>
                <a:defRPr/>
              </a:pPr>
              <a:t>‹#›</a:t>
            </a:fld>
            <a:endParaRPr lang="en-GB"/>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BFBC74C-A3CB-4842-B35C-C23A97EBB13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8"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9" name="Slide Number Placeholder 5"/>
          <p:cNvSpPr>
            <a:spLocks noGrp="1"/>
          </p:cNvSpPr>
          <p:nvPr>
            <p:ph type="sldNum" sz="quarter" idx="12"/>
          </p:nvPr>
        </p:nvSpPr>
        <p:spPr/>
        <p:txBody>
          <a:bodyPr/>
          <a:lstStyle>
            <a:lvl1pPr>
              <a:defRPr/>
            </a:lvl1pPr>
          </a:lstStyle>
          <a:p>
            <a:pPr>
              <a:defRPr/>
            </a:pPr>
            <a:fld id="{4DA71BAB-F930-4144-BBB3-1480731CBAF9}" type="slidenum">
              <a:rPr lang="en-GB"/>
              <a:pPr>
                <a:defRPr/>
              </a:pPr>
              <a:t>‹#›</a:t>
            </a:fld>
            <a:endParaRPr lang="en-GB"/>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68DBB10E-F149-4ADC-A9A9-BC0D13E4F1A4}" type="slidenum">
              <a:rPr lang="en-GB"/>
              <a:pPr>
                <a:defRPr/>
              </a:pPr>
              <a:t>‹#›</a:t>
            </a:fld>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71360FCA-6783-4FCB-B759-9520C63B4BCD}" type="slidenum">
              <a:rPr lang="en-GB"/>
              <a:pPr>
                <a:defRPr/>
              </a:pPr>
              <a:t>‹#›</a:t>
            </a:fld>
            <a:endParaRPr lang="en-GB"/>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D838B4BE-4E0A-4579-8596-88C531D1B794}" type="slidenum">
              <a:rPr lang="en-GB"/>
              <a:pPr>
                <a:defRPr/>
              </a:pPr>
              <a:t>‹#›</a:t>
            </a:fld>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EB8017F-23E7-4FBC-B1B7-2DFED65928B7}" type="slidenum">
              <a:rPr lang="en-GB"/>
              <a:pPr>
                <a:defRPr/>
              </a:pPr>
              <a:t>‹#›</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C84A04F-876C-4D3F-90BE-595801AB0E76}" type="slidenum">
              <a:rPr lang="en-GB"/>
              <a:pPr>
                <a:defRPr/>
              </a:pPr>
              <a:t>‹#›</a:t>
            </a:fld>
            <a:endParaRPr lang="en-GB"/>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88F16D2-C03A-4332-AF12-8C3AE18E0FC5}" type="slidenum">
              <a:rPr lang="en-GB"/>
              <a:pPr>
                <a:defRPr/>
              </a:pPr>
              <a:t>‹#›</a:t>
            </a:fld>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BD0F830-DFDC-4919-8485-7A997A13E2A2}" type="slidenum">
              <a:rPr lang="en-GB"/>
              <a:pPr>
                <a:defRPr/>
              </a:pPr>
              <a:t>‹#›</a:t>
            </a:fld>
            <a:endParaRPr lang="en-GB"/>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2722563"/>
            <a:ext cx="2063750"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885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43AB3BE-8FDF-4735-AB5C-2B09B9F2F570}" type="slidenum">
              <a:rPr lang="en-GB"/>
              <a:pPr>
                <a:defRPr/>
              </a:pPr>
              <a:t>‹#›</a:t>
            </a:fld>
            <a:endParaRPr lang="en-GB"/>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372DED9B-BFAA-4561-AFC0-837F20A601C5}" type="slidenum">
              <a:rPr lang="en-GB"/>
              <a:pPr>
                <a:defRPr/>
              </a:pPr>
              <a:t>‹#›</a:t>
            </a:fld>
            <a:endParaRPr lang="en-GB"/>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F29B79DD-BCF4-4101-A470-2F137B42A153}"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4"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5" name="Slide Number Placeholder 5"/>
          <p:cNvSpPr>
            <a:spLocks noGrp="1"/>
          </p:cNvSpPr>
          <p:nvPr>
            <p:ph type="sldNum" sz="quarter" idx="12"/>
          </p:nvPr>
        </p:nvSpPr>
        <p:spPr/>
        <p:txBody>
          <a:bodyPr/>
          <a:lstStyle>
            <a:lvl1pPr>
              <a:defRPr/>
            </a:lvl1pPr>
          </a:lstStyle>
          <a:p>
            <a:pPr>
              <a:defRPr/>
            </a:pPr>
            <a:fld id="{4A065FE8-3D2E-4DC3-A741-359337951385}" type="slidenum">
              <a:rPr lang="en-GB"/>
              <a:pPr>
                <a:defRPr/>
              </a:pPr>
              <a:t>‹#›</a:t>
            </a:fld>
            <a:endParaRPr lang="en-GB"/>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DF3CFF4-1304-4B64-9775-315C366C8F29}" type="slidenum">
              <a:rPr lang="en-GB"/>
              <a:pPr>
                <a:defRPr/>
              </a:pPr>
              <a:t>‹#›</a:t>
            </a:fld>
            <a:endParaRPr lang="en-GB"/>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DA1A67DC-390A-433C-B2CC-6DE0141C5322}" type="slidenum">
              <a:rPr lang="en-GB"/>
              <a:pPr>
                <a:defRPr/>
              </a:pPr>
              <a:t>‹#›</a:t>
            </a:fld>
            <a:endParaRPr lang="en-GB"/>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80C6641F-00A2-40FA-985B-23FD205DBFC7}" type="slidenum">
              <a:rPr lang="en-GB"/>
              <a:pPr>
                <a:defRPr/>
              </a:pPr>
              <a:t>‹#›</a:t>
            </a:fld>
            <a:endParaRPr lang="en-GB"/>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9D5AF6BA-37BB-4881-971B-ECECA8D4C4F5}" type="slidenum">
              <a:rPr lang="en-GB"/>
              <a:pPr>
                <a:defRPr/>
              </a:pPr>
              <a:t>‹#›</a:t>
            </a:fld>
            <a:endParaRPr lang="en-GB"/>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87AF9E8-AB9D-4DAB-B3A9-58D2613C462C}" type="slidenum">
              <a:rPr lang="en-GB"/>
              <a:pPr>
                <a:defRPr/>
              </a:pPr>
              <a:t>‹#›</a:t>
            </a:fld>
            <a:endParaRPr lang="en-GB"/>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06C091E-5826-409F-8CA1-4D6F984243FF}" type="slidenum">
              <a:rPr lang="en-GB"/>
              <a:pPr>
                <a:defRPr/>
              </a:pPr>
              <a:t>‹#›</a:t>
            </a:fld>
            <a:endParaRPr lang="en-GB"/>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B56B301-18F5-4867-B616-C0CC4BFEF948}" type="slidenum">
              <a:rPr lang="en-GB"/>
              <a:pPr>
                <a:defRPr/>
              </a:pPr>
              <a:t>‹#›</a:t>
            </a:fld>
            <a:endParaRPr lang="en-GB"/>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3D25BCD4-FA7C-419A-9BDF-ACCED663D331}" type="slidenum">
              <a:rPr lang="en-GB"/>
              <a:pPr>
                <a:defRPr/>
              </a:pPr>
              <a:t>‹#›</a:t>
            </a:fld>
            <a:endParaRPr lang="en-GB"/>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2722563"/>
            <a:ext cx="2063750"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885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87FE4DC6-304C-42B3-A26A-96942A811CE9}" type="slidenum">
              <a:rPr lang="en-GB"/>
              <a:pPr>
                <a:defRPr/>
              </a:pPr>
              <a:t>‹#›</a:t>
            </a:fld>
            <a:endParaRPr lang="en-GB"/>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35E683E3-D1D8-4EA0-98BC-6F5B3DEF80E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3"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4" name="Slide Number Placeholder 5"/>
          <p:cNvSpPr>
            <a:spLocks noGrp="1"/>
          </p:cNvSpPr>
          <p:nvPr>
            <p:ph type="sldNum" sz="quarter" idx="12"/>
          </p:nvPr>
        </p:nvSpPr>
        <p:spPr/>
        <p:txBody>
          <a:bodyPr/>
          <a:lstStyle>
            <a:lvl1pPr>
              <a:defRPr/>
            </a:lvl1pPr>
          </a:lstStyle>
          <a:p>
            <a:pPr>
              <a:defRPr/>
            </a:pPr>
            <a:fld id="{50C87280-A201-4999-806D-7C06794B28C4}" type="slidenum">
              <a:rPr lang="en-GB"/>
              <a:pPr>
                <a:defRPr/>
              </a:pPr>
              <a:t>‹#›</a:t>
            </a:fld>
            <a:endParaRPr lang="en-GB"/>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05E2ECF1-22B2-4D98-8580-8A61D446A217}" type="slidenum">
              <a:rPr lang="en-GB"/>
              <a:pPr>
                <a:defRPr/>
              </a:pPr>
              <a:t>‹#›</a:t>
            </a:fld>
            <a:endParaRPr lang="en-GB"/>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86B1982-8170-4627-BE2D-1480FF34E18A}" type="slidenum">
              <a:rPr lang="en-GB"/>
              <a:pPr>
                <a:defRPr/>
              </a:pPr>
              <a:t>‹#›</a:t>
            </a:fld>
            <a:endParaRPr lang="en-GB"/>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744230B3-6D9D-4F1D-952F-638DAC54BAD6}" type="slidenum">
              <a:rPr lang="en-GB"/>
              <a:pPr>
                <a:defRPr/>
              </a:pPr>
              <a:t>‹#›</a:t>
            </a:fld>
            <a:endParaRPr lang="en-GB"/>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69343278-7112-48D2-BA5C-1F46772A2400}" type="slidenum">
              <a:rPr lang="en-GB"/>
              <a:pPr>
                <a:defRPr/>
              </a:pPr>
              <a:t>‹#›</a:t>
            </a:fld>
            <a:endParaRPr lang="en-GB"/>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F74EC068-CEC2-4D82-8C31-7B0C3192609E}" type="slidenum">
              <a:rPr lang="en-GB"/>
              <a:pPr>
                <a:defRPr/>
              </a:pPr>
              <a:t>‹#›</a:t>
            </a:fld>
            <a:endParaRPr lang="en-GB"/>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59BE973-5D15-4DAD-80CE-32745779456D}" type="slidenum">
              <a:rPr lang="en-GB"/>
              <a:pPr>
                <a:defRPr/>
              </a:pPr>
              <a:t>‹#›</a:t>
            </a:fld>
            <a:endParaRPr lang="en-GB"/>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57D276B-2682-47A2-B1DB-A65822489C4D}" type="slidenum">
              <a:rPr lang="en-GB"/>
              <a:pPr>
                <a:defRPr/>
              </a:pPr>
              <a:t>‹#›</a:t>
            </a:fld>
            <a:endParaRPr lang="en-GB"/>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E07065F-5F66-4901-A63E-02A592022AEE}" type="slidenum">
              <a:rPr lang="en-GB"/>
              <a:pPr>
                <a:defRPr/>
              </a:pPr>
              <a:t>‹#›</a:t>
            </a:fld>
            <a:endParaRPr lang="en-GB"/>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D60C4F8-602C-4BBC-B043-A2790F4B3E9F}" type="slidenum">
              <a:rPr lang="en-GB"/>
              <a:pPr>
                <a:defRPr/>
              </a:pPr>
              <a:t>‹#›</a:t>
            </a:fld>
            <a:endParaRPr lang="en-GB"/>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722563"/>
            <a:ext cx="2062162"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4088"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2A7A8033-ADAD-4A13-BA33-9D2DC1EE0DF1}"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98F5B2A5-207B-4926-BB85-67BBEDE04273}" type="slidenum">
              <a:rPr lang="en-GB"/>
              <a:pPr>
                <a:defRPr/>
              </a:pPr>
              <a:t>‹#›</a:t>
            </a:fld>
            <a:endParaRPr lang="en-GB"/>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51EBB706-56FC-4471-84E5-C468304590C4}" type="slidenum">
              <a:rPr lang="en-GB"/>
              <a:pPr>
                <a:defRPr/>
              </a:pPr>
              <a:t>‹#›</a:t>
            </a:fld>
            <a:endParaRPr lang="en-GB"/>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D88FC6D0-6A94-4A96-9433-E56EC9468C49}" type="slidenum">
              <a:rPr lang="en-GB"/>
              <a:pPr>
                <a:defRPr/>
              </a:pPr>
              <a:t>‹#›</a:t>
            </a:fld>
            <a:endParaRPr lang="en-GB"/>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4D33185-26AE-496D-B4E0-4E98AE29E9D6}" type="slidenum">
              <a:rPr lang="en-GB"/>
              <a:pPr>
                <a:defRPr/>
              </a:pPr>
              <a:t>‹#›</a:t>
            </a:fld>
            <a:endParaRPr lang="en-GB"/>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92124766-EAE2-4C16-8BB1-AB21622B7EB9}" type="slidenum">
              <a:rPr lang="en-GB"/>
              <a:pPr>
                <a:defRPr/>
              </a:pPr>
              <a:t>‹#›</a:t>
            </a:fld>
            <a:endParaRPr lang="en-GB"/>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DDDF187E-ED0B-49EE-87A9-713AB2BB977C}" type="slidenum">
              <a:rPr lang="en-GB"/>
              <a:pPr>
                <a:defRPr/>
              </a:pPr>
              <a:t>‹#›</a:t>
            </a:fld>
            <a:endParaRPr lang="en-GB"/>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48B038C1-19E0-468A-B688-35D0DEC01A9A}" type="slidenum">
              <a:rPr lang="en-GB"/>
              <a:pPr>
                <a:defRPr/>
              </a:pPr>
              <a:t>‹#›</a:t>
            </a:fld>
            <a:endParaRPr lang="en-GB"/>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6EA8776-C753-4BE5-BDE9-3C64E11BED39}" type="slidenum">
              <a:rPr lang="en-GB"/>
              <a:pPr>
                <a:defRPr/>
              </a:pPr>
              <a:t>‹#›</a:t>
            </a:fld>
            <a:endParaRPr lang="en-GB"/>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FB1A421-20F3-475C-BB1F-6D6CB53529B3}" type="slidenum">
              <a:rPr lang="en-GB"/>
              <a:pPr>
                <a:defRPr/>
              </a:pPr>
              <a:t>‹#›</a:t>
            </a:fld>
            <a:endParaRPr lang="en-GB"/>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2CB141B-B035-4FCF-919C-E12AD25CFA6D}" type="slidenum">
              <a:rPr lang="en-GB"/>
              <a:pPr>
                <a:defRPr/>
              </a:pPr>
              <a:t>‹#›</a:t>
            </a:fld>
            <a:endParaRPr lang="en-GB"/>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E81CF68F-2D1E-41DD-BE29-A8E3C5B98C2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F833C2-5488-42C1-8F04-C2D34CF39EF6}"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B57EF27D-B0F8-4479-98B5-2B5BB1A1CAC4}" type="slidenum">
              <a:rPr lang="en-GB"/>
              <a:pPr>
                <a:defRPr/>
              </a:pPr>
              <a:t>‹#›</a:t>
            </a:fld>
            <a:endParaRPr lang="en-GB"/>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2722563"/>
            <a:ext cx="2063750"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885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A3466FD-7256-4D57-A764-2BE378C6E982}" type="slidenum">
              <a:rPr lang="en-GB"/>
              <a:pPr>
                <a:defRPr/>
              </a:pPr>
              <a:t>‹#›</a:t>
            </a:fld>
            <a:endParaRPr lang="en-GB"/>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Mark Austin and Andrew Gowans Ofcom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95417F6-48D5-46AE-AFBF-E7B12BB7CCEF}"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Mark Austin and Andrew Gowans Ofcom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A8E26D4-32B3-40C9-9AB3-B92893A55D2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49ED04AD-2403-4EDF-9641-A77A6D17584C}"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756B9468-41C4-49C2-8D3C-BFBC49F6F12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D24CA672-93C8-4CAF-836D-7481F895AC36}"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B9AD5620-60F7-41F3-9F0E-00ADFC94011D}"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B64DD031-1CEA-4AF6-B291-79DEE0F635B9}"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CBA8E965-3491-40F3-8CB3-5B0DB92F2597}"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8"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9" name="Slide Number Placeholder 5"/>
          <p:cNvSpPr>
            <a:spLocks noGrp="1"/>
          </p:cNvSpPr>
          <p:nvPr>
            <p:ph type="sldNum" sz="quarter" idx="12"/>
          </p:nvPr>
        </p:nvSpPr>
        <p:spPr/>
        <p:txBody>
          <a:bodyPr/>
          <a:lstStyle>
            <a:lvl1pPr>
              <a:defRPr/>
            </a:lvl1pPr>
          </a:lstStyle>
          <a:p>
            <a:pPr>
              <a:defRPr/>
            </a:pPr>
            <a:fld id="{EF2A9A94-EC08-4078-AAB0-EEAC8A4F9D96}"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4"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5" name="Slide Number Placeholder 5"/>
          <p:cNvSpPr>
            <a:spLocks noGrp="1"/>
          </p:cNvSpPr>
          <p:nvPr>
            <p:ph type="sldNum" sz="quarter" idx="12"/>
          </p:nvPr>
        </p:nvSpPr>
        <p:spPr/>
        <p:txBody>
          <a:bodyPr/>
          <a:lstStyle>
            <a:lvl1pPr>
              <a:defRPr/>
            </a:lvl1pPr>
          </a:lstStyle>
          <a:p>
            <a:pPr>
              <a:defRPr/>
            </a:pPr>
            <a:fld id="{756F6BB3-C7BC-4EB4-9949-B11D083B464B}"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3"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4" name="Slide Number Placeholder 5"/>
          <p:cNvSpPr>
            <a:spLocks noGrp="1"/>
          </p:cNvSpPr>
          <p:nvPr>
            <p:ph type="sldNum" sz="quarter" idx="12"/>
          </p:nvPr>
        </p:nvSpPr>
        <p:spPr/>
        <p:txBody>
          <a:bodyPr/>
          <a:lstStyle>
            <a:lvl1pPr>
              <a:defRPr/>
            </a:lvl1pPr>
          </a:lstStyle>
          <a:p>
            <a:pPr>
              <a:defRPr/>
            </a:pPr>
            <a:fld id="{9A877C3A-7918-4481-9C89-5679A1D3038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9A4F92-1708-4811-A3D2-D29F69237F36}"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18AB7F67-9A73-441E-B73E-8B2F572A5810}"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7" name="Slide Number Placeholder 5"/>
          <p:cNvSpPr>
            <a:spLocks noGrp="1"/>
          </p:cNvSpPr>
          <p:nvPr>
            <p:ph type="sldNum" sz="quarter" idx="12"/>
          </p:nvPr>
        </p:nvSpPr>
        <p:spPr/>
        <p:txBody>
          <a:bodyPr/>
          <a:lstStyle>
            <a:lvl1pPr>
              <a:defRPr/>
            </a:lvl1pPr>
          </a:lstStyle>
          <a:p>
            <a:pPr>
              <a:defRPr/>
            </a:pPr>
            <a:fld id="{1156D6C1-3761-410A-86B9-40CFB4FD6ECF}"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7336CB8D-EB4A-441E-B556-B25CC13468BF}"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November 2009</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Mark Austin and Andrew Gowans Ofcom</a:t>
            </a:r>
            <a:endParaRPr lang="en-GB"/>
          </a:p>
        </p:txBody>
      </p:sp>
      <p:sp>
        <p:nvSpPr>
          <p:cNvPr id="6" name="Slide Number Placeholder 5"/>
          <p:cNvSpPr>
            <a:spLocks noGrp="1"/>
          </p:cNvSpPr>
          <p:nvPr>
            <p:ph type="sldNum" sz="quarter" idx="12"/>
          </p:nvPr>
        </p:nvSpPr>
        <p:spPr/>
        <p:txBody>
          <a:bodyPr/>
          <a:lstStyle>
            <a:lvl1pPr>
              <a:defRPr/>
            </a:lvl1pPr>
          </a:lstStyle>
          <a:p>
            <a:pPr>
              <a:defRPr/>
            </a:pPr>
            <a:fld id="{A8549157-5415-459F-981B-953BC89343DA}"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C78FA3-0EFC-4D92-805C-1BD3E66217D0}"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9D4332E-8B6C-4D2F-94A1-935E0A5FD0FE}"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AC8F34-8D6C-43C0-B552-F3C5B9827A57}"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08FE8B6-3997-444B-914E-227DE059CE6E}"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056C485-D52C-4731-A7D2-D08A0DAC27CE}"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E00A177-A1A7-478D-8FFA-8E9821673F9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E5F932-2D8A-41A5-9C68-AD554B4EBA3A}"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91FB62A-1AD6-4A39-8392-C12D321A4B6F}"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2E9C8B8-5C7C-4D47-AAC4-2CC8459745CC}"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CD34559-81D6-421E-99C4-C254442E73DD}"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0E4BE0-1EA2-4308-A2B2-BE8CC8D52613}"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C53B45D-BF01-46DA-8130-DBD11402E103}"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B27EE67-B897-416C-961A-68A3695BACF7}"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D14CFF-505D-4B07-84BB-9BF0DC378E03}"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5E79F6-8E23-4D7B-8A1E-1F41CE223ECC}"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5D053FE-C6A3-4027-AC89-5F737EF773B7}"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C8A1E76-94EF-4428-B594-6AAA4D91182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0AB1ACC-BC8E-4BCB-BFA4-AC7D836508A8}"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35A57C7-A83E-443A-8AD7-36C1A92BB11C}"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B93DB61-6EB4-47AD-8EDB-5F0BE2D41EB6}"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57640D0-7B17-4E73-9C94-0B965F8E48B3}"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70EC6B9-F486-4E06-8660-A45FBDEC444F}"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F0ADDD-9E04-497B-90C5-36253D5E6FCD}"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FBC8FA4-5B8A-4AA9-9BDC-71C6E0DE02F0}"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7786A298-C611-4630-83A5-C40093617A74}"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C4DF1DA-7268-45AF-907F-CD7B9C8F8182}"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6FCC6636-7371-4C64-A97E-2B52F160B1BE}"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9D6D9A97-83F4-4F94-8E80-EBE65FCF113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0A4C1E-63DE-47CF-9238-F62E1DA0CE1E}"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B229BD-2B07-4D20-B494-08AB983735E0}"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1A9E8763-B376-41F3-A3A2-B4FD349952BB}"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CAA25634-E868-4D02-A26A-36BC8CE0A883}"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69530DF-D464-4CD9-9DE7-0B97DDC20421}"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9CC2CF7-C2AF-47C8-90A2-C37E43792338}" type="slidenum">
              <a:rPr lang="en-GB"/>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E9875A58-1239-4096-86F9-213F582D2B2D}"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2722563"/>
            <a:ext cx="2063750"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885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E74892CE-6E64-4ED4-A067-1DE7189BB6B5}"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B601556D-2194-4B7A-B55E-2F07D4FFB1EE}" type="slidenum">
              <a:rPr lang="en-GB"/>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95F1B56-02A2-4D35-B548-DBDBFEA75767}"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7BD14A2-318C-4663-A058-097B6407ACE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6BB3A82-9119-4763-B8CA-D25B5C2073FD}"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EFD1D94D-3124-45DE-A2C4-B6FDDBA0552A}"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6181D9E3-F0BA-4F21-8E7F-3B2D64281E6D}"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17A45618-D99E-4D8A-9197-67A3FDF68373}"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B60BE2CB-024F-46C6-932B-A8C8F9C35D55}"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C557A83-7DE4-40B2-92A7-934D6DADB842}"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77080C2-4CD9-40CB-8E21-27728F041456}"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8384B1FA-FB16-40E2-A384-EAF84D407B7F}"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2722563"/>
            <a:ext cx="2063750"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885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B10FD62D-0361-4EBB-BC32-DCDBF193D62C}"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AD008FC8-538A-444D-9A75-B71F0C6A506F}"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F7DBF08-01BB-4238-9E9E-A3516ADD7FF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BEB46C-75D4-430F-8EDD-DBD2D9AC51D1}"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8541DED-D3C9-4787-9DC6-E2B12E6D86EC}"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12C2C20A-A050-464C-9738-6BC49C9B0592}"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EC2F499B-69EB-47EB-8AD4-6F3A9AEB57B4}"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955885F8-3F48-41B7-A8D1-499FFBA50809}"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4DCF8DD-2A89-4F18-B532-34F94A21456B}"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32A21F8-B371-48F4-816B-664E80291DD4}"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D3876A1-18C1-478D-A7C2-69EE77F407DC}"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ADE7182-8EF1-41BE-A708-E921A687B658}"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2722563"/>
            <a:ext cx="2063750"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885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56ACF458-75C8-4B78-AB4E-041E4F1AECB5}"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78572D37-9F99-436C-9C94-70F52267C6D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Mark Austin and Andrew Gowans Ofcom</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9FE5DD9-4783-4101-96BF-037D82960A99}"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A9CEC3AB-771D-45B4-988C-5FBECD2760B1}"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E948C4E-D460-42E1-A0D2-9A0554C988BF}"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4500"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3776663"/>
            <a:ext cx="4048125" cy="97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4CA3A169-098F-454C-98B6-A6D691E65AD0}"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6A3A1F18-09D2-4B2C-AF78-24E2DE3BC7CF}"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DACA6B69-4D5F-44E5-9B7C-36FD41C5FE5D}" type="slidenum">
              <a:rPr lang="en-GB"/>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A504F8C-5328-4869-A94D-1607F87927C6}" type="slidenum">
              <a:rPr lang="en-GB"/>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C3E7576-E4CB-4B08-A942-DA4642EB78E1}" type="slidenum">
              <a:rPr lang="en-GB"/>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766C028-3115-45ED-8909-79A9D3FB9E0B}"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CAB986C2-3214-4314-838A-B00B08B680CC}"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722563"/>
            <a:ext cx="2062162" cy="203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4500" y="2722563"/>
            <a:ext cx="6034088"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52A7F33E-5155-4088-BBEC-0BED457008E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8.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9.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0.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1.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12.pn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5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r>
              <a:rPr lang="en-US" smtClean="0"/>
              <a:t>November 2009</a:t>
            </a:r>
            <a:endParaRPr lang="en-GB"/>
          </a:p>
        </p:txBody>
      </p:sp>
      <p:sp>
        <p:nvSpPr>
          <p:cNvPr id="315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r>
              <a:rPr lang="en-GB" smtClean="0"/>
              <a:t>Mark Austin and Andrew Gowans Ofcom</a:t>
            </a:r>
            <a:endParaRPr lang="en-GB"/>
          </a:p>
        </p:txBody>
      </p:sp>
      <p:sp>
        <p:nvSpPr>
          <p:cNvPr id="315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0FECFABB-5540-4697-AFF2-AAB2F71DFB6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27" r:id="rId1"/>
    <p:sldLayoutId id="2147486228" r:id="rId2"/>
    <p:sldLayoutId id="2147486229" r:id="rId3"/>
    <p:sldLayoutId id="2147486230" r:id="rId4"/>
    <p:sldLayoutId id="2147486231" r:id="rId5"/>
    <p:sldLayoutId id="2147486232" r:id="rId6"/>
    <p:sldLayoutId id="2147486233" r:id="rId7"/>
    <p:sldLayoutId id="2147486234" r:id="rId8"/>
    <p:sldLayoutId id="2147486235" r:id="rId9"/>
    <p:sldLayoutId id="2147486236" r:id="rId10"/>
    <p:sldLayoutId id="2147486237"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085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0243"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87397" name="Rectangle 5"/>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93624E6C-51A0-439B-BB07-8408E823C6F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26" r:id="rId1"/>
    <p:sldLayoutId id="2147486327" r:id="rId2"/>
    <p:sldLayoutId id="2147486328" r:id="rId3"/>
    <p:sldLayoutId id="2147486329" r:id="rId4"/>
    <p:sldLayoutId id="2147486330" r:id="rId5"/>
    <p:sldLayoutId id="2147486331" r:id="rId6"/>
    <p:sldLayoutId id="2147486332" r:id="rId7"/>
    <p:sldLayoutId id="2147486333" r:id="rId8"/>
    <p:sldLayoutId id="2147486334" r:id="rId9"/>
    <p:sldLayoutId id="2147486335" r:id="rId10"/>
    <p:sldLayoutId id="2147486336"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44500" y="1270000"/>
            <a:ext cx="8248650" cy="365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1267" name="Rectangle 3"/>
          <p:cNvSpPr>
            <a:spLocks noGrp="1" noChangeArrowheads="1"/>
          </p:cNvSpPr>
          <p:nvPr>
            <p:ph type="body" idx="1"/>
          </p:nvPr>
        </p:nvSpPr>
        <p:spPr bwMode="auto">
          <a:xfrm>
            <a:off x="444500" y="2185988"/>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317444" name="Rectangle 4"/>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solidFill>
                  <a:schemeClr val="bg1"/>
                </a:solidFill>
              </a:defRPr>
            </a:lvl1pPr>
          </a:lstStyle>
          <a:p>
            <a:pPr>
              <a:defRPr/>
            </a:pPr>
            <a:fld id="{A6B2FFE7-5E14-4E7A-9035-C5003C6277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426" r:id="rId1"/>
    <p:sldLayoutId id="2147486337" r:id="rId2"/>
    <p:sldLayoutId id="2147486338" r:id="rId3"/>
    <p:sldLayoutId id="2147486339" r:id="rId4"/>
    <p:sldLayoutId id="2147486340" r:id="rId5"/>
    <p:sldLayoutId id="2147486341" r:id="rId6"/>
    <p:sldLayoutId id="2147486342" r:id="rId7"/>
    <p:sldLayoutId id="2147486343" r:id="rId8"/>
    <p:sldLayoutId id="2147486344" r:id="rId9"/>
    <p:sldLayoutId id="2147486345" r:id="rId10"/>
    <p:sldLayoutId id="2147486346" r:id="rId11"/>
    <p:sldLayoutId id="2147486347" r:id="rId12"/>
  </p:sldLayoutIdLst>
  <p:hf sldNum="0" hd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November 2009</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Mark Austin and Andrew Gowans Ofcom</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2C6D1D2-C22F-4882-9215-A54F48145F0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48" r:id="rId1"/>
    <p:sldLayoutId id="2147486349" r:id="rId2"/>
    <p:sldLayoutId id="2147486350" r:id="rId3"/>
    <p:sldLayoutId id="2147486351" r:id="rId4"/>
    <p:sldLayoutId id="2147486352" r:id="rId5"/>
    <p:sldLayoutId id="2147486353" r:id="rId6"/>
    <p:sldLayoutId id="2147486354" r:id="rId7"/>
    <p:sldLayoutId id="2147486355" r:id="rId8"/>
    <p:sldLayoutId id="2147486356" r:id="rId9"/>
    <p:sldLayoutId id="2147486357" r:id="rId10"/>
    <p:sldLayoutId id="2147486358"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November 2009</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Mark Austin and Andrew Gowans Ofcom</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EC6DF0A-3A94-4194-9803-07B7A003820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59" r:id="rId1"/>
    <p:sldLayoutId id="2147486360" r:id="rId2"/>
    <p:sldLayoutId id="2147486361" r:id="rId3"/>
    <p:sldLayoutId id="2147486362" r:id="rId4"/>
    <p:sldLayoutId id="2147486363" r:id="rId5"/>
    <p:sldLayoutId id="2147486364" r:id="rId6"/>
    <p:sldLayoutId id="2147486365" r:id="rId7"/>
    <p:sldLayoutId id="2147486366" r:id="rId8"/>
    <p:sldLayoutId id="2147486367" r:id="rId9"/>
    <p:sldLayoutId id="2147486368" r:id="rId10"/>
    <p:sldLayoutId id="2147486369" r:id="rId11"/>
    <p:sldLayoutId id="2147486370" r:id="rId12"/>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085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4339"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320516" name="Rectangle 4"/>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226DDEA7-A04A-44BF-A651-5C0D37DC708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73" r:id="rId3"/>
    <p:sldLayoutId id="2147486374" r:id="rId4"/>
    <p:sldLayoutId id="2147486375" r:id="rId5"/>
    <p:sldLayoutId id="2147486376" r:id="rId6"/>
    <p:sldLayoutId id="2147486377" r:id="rId7"/>
    <p:sldLayoutId id="2147486378" r:id="rId8"/>
    <p:sldLayoutId id="2147486379" r:id="rId9"/>
    <p:sldLayoutId id="2147486380" r:id="rId10"/>
    <p:sldLayoutId id="2147486381"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085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5363"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321540" name="Rectangle 4"/>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3A94577A-96FA-4013-B9C7-621DE3DC70F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82" r:id="rId1"/>
    <p:sldLayoutId id="2147486383" r:id="rId2"/>
    <p:sldLayoutId id="2147486384" r:id="rId3"/>
    <p:sldLayoutId id="2147486385" r:id="rId4"/>
    <p:sldLayoutId id="2147486386" r:id="rId5"/>
    <p:sldLayoutId id="2147486387" r:id="rId6"/>
    <p:sldLayoutId id="2147486388" r:id="rId7"/>
    <p:sldLayoutId id="2147486389" r:id="rId8"/>
    <p:sldLayoutId id="2147486390" r:id="rId9"/>
    <p:sldLayoutId id="2147486391" r:id="rId10"/>
    <p:sldLayoutId id="2147486392"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085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6387"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322564" name="Rectangle 4"/>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C5D733FE-48C1-44A5-AA47-5DFB86FF34B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93" r:id="rId1"/>
    <p:sldLayoutId id="2147486394" r:id="rId2"/>
    <p:sldLayoutId id="2147486395" r:id="rId3"/>
    <p:sldLayoutId id="2147486396" r:id="rId4"/>
    <p:sldLayoutId id="2147486397" r:id="rId5"/>
    <p:sldLayoutId id="2147486398" r:id="rId6"/>
    <p:sldLayoutId id="2147486399" r:id="rId7"/>
    <p:sldLayoutId id="2147486400" r:id="rId8"/>
    <p:sldLayoutId id="2147486401" r:id="rId9"/>
    <p:sldLayoutId id="2147486402" r:id="rId10"/>
    <p:sldLayoutId id="2147486403"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4450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7411"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323588" name="Rectangle 4"/>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FCEC2536-FAA2-4480-BE23-B1E4C2B4F17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404" r:id="rId1"/>
    <p:sldLayoutId id="2147486405" r:id="rId2"/>
    <p:sldLayoutId id="2147486406" r:id="rId3"/>
    <p:sldLayoutId id="2147486407" r:id="rId4"/>
    <p:sldLayoutId id="2147486408" r:id="rId5"/>
    <p:sldLayoutId id="2147486409" r:id="rId6"/>
    <p:sldLayoutId id="2147486410" r:id="rId7"/>
    <p:sldLayoutId id="2147486411" r:id="rId8"/>
    <p:sldLayoutId id="2147486412" r:id="rId9"/>
    <p:sldLayoutId id="2147486413" r:id="rId10"/>
    <p:sldLayoutId id="2147486414"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085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8435"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324612" name="Rectangle 4"/>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A4D5BA50-2841-42C6-82DA-8494FB356D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415" r:id="rId1"/>
    <p:sldLayoutId id="2147486416" r:id="rId2"/>
    <p:sldLayoutId id="2147486417" r:id="rId3"/>
    <p:sldLayoutId id="2147486418" r:id="rId4"/>
    <p:sldLayoutId id="2147486419" r:id="rId5"/>
    <p:sldLayoutId id="2147486420" r:id="rId6"/>
    <p:sldLayoutId id="2147486421" r:id="rId7"/>
    <p:sldLayoutId id="2147486422" r:id="rId8"/>
    <p:sldLayoutId id="2147486423" r:id="rId9"/>
    <p:sldLayoutId id="2147486424" r:id="rId10"/>
    <p:sldLayoutId id="2147486425"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6913" y="334963"/>
            <a:ext cx="9429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dirty="0"/>
            </a:lvl1pPr>
          </a:lstStyle>
          <a:p>
            <a:pPr>
              <a:defRPr/>
            </a:pPr>
            <a:r>
              <a:rPr lang="en-US" smtClean="0"/>
              <a:t>November 2009</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dirty="0"/>
            </a:lvl1pPr>
          </a:lstStyle>
          <a:p>
            <a:pPr>
              <a:defRPr/>
            </a:pPr>
            <a:r>
              <a:rPr lang="en-US" smtClean="0"/>
              <a:t>Mark Austin and Andrew Gowans Ofcom</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dirty="0"/>
            </a:lvl1pPr>
          </a:lstStyle>
          <a:p>
            <a:pPr>
              <a:defRPr/>
            </a:pPr>
            <a:r>
              <a:rPr lang="en-US"/>
              <a:t>Slide </a:t>
            </a:r>
            <a:fld id="{174EAFBA-F9AE-46C9-9D7D-8C04AE8B8DBC}" type="slidenum">
              <a:rPr lang="en-US"/>
              <a:pPr>
                <a:defRPr/>
              </a:pPr>
              <a:t>‹#›</a:t>
            </a:fld>
            <a:endParaRPr lang="en-US"/>
          </a:p>
        </p:txBody>
      </p:sp>
      <p:sp>
        <p:nvSpPr>
          <p:cNvPr id="1031" name="Rectangle 7"/>
          <p:cNvSpPr>
            <a:spLocks noChangeArrowheads="1"/>
          </p:cNvSpPr>
          <p:nvPr/>
        </p:nvSpPr>
        <p:spPr bwMode="auto">
          <a:xfrm>
            <a:off x="5149850" y="334963"/>
            <a:ext cx="3295650" cy="276225"/>
          </a:xfrm>
          <a:prstGeom prst="rect">
            <a:avLst/>
          </a:prstGeom>
          <a:noFill/>
          <a:ln w="9525">
            <a:noFill/>
            <a:miter lim="800000"/>
            <a:headEnd/>
            <a:tailEnd/>
          </a:ln>
          <a:effectLst/>
        </p:spPr>
        <p:txBody>
          <a:bodyPr wrap="none" lIns="0" tIns="0" rIns="0" bIns="0" anchor="b">
            <a:spAutoFit/>
          </a:bodyPr>
          <a:lstStyle/>
          <a:p>
            <a:pPr marL="457200" lvl="4" algn="r">
              <a:defRPr/>
            </a:pPr>
            <a:r>
              <a:rPr lang="en-US" sz="1800" b="1" dirty="0"/>
              <a:t>doc.: IEEE 802.19-09/0093r0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428" r:id="rId1"/>
    <p:sldLayoutId id="2147486429" r:id="rId2"/>
  </p:sldLayoutIdLst>
  <p:hf sldNum="0"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November 2009</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Mark Austin and Andrew Gowans Ofcom</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DB30BB-9284-4061-B45A-531FD6F3BF2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38" r:id="rId1"/>
    <p:sldLayoutId id="2147486239" r:id="rId2"/>
    <p:sldLayoutId id="2147486240" r:id="rId3"/>
    <p:sldLayoutId id="2147486241" r:id="rId4"/>
    <p:sldLayoutId id="2147486242" r:id="rId5"/>
    <p:sldLayoutId id="2147486243" r:id="rId6"/>
    <p:sldLayoutId id="2147486244" r:id="rId7"/>
    <p:sldLayoutId id="2147486245" r:id="rId8"/>
    <p:sldLayoutId id="2147486246" r:id="rId9"/>
    <p:sldLayoutId id="2147486247" r:id="rId10"/>
    <p:sldLayoutId id="2147486248"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November 2009</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Mark Austin and Andrew Gowans Ofcom</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4E1625-A6BE-4703-8059-A6278E09F8C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49" r:id="rId1"/>
    <p:sldLayoutId id="2147486250" r:id="rId2"/>
    <p:sldLayoutId id="2147486251" r:id="rId3"/>
    <p:sldLayoutId id="2147486252" r:id="rId4"/>
    <p:sldLayoutId id="2147486253" r:id="rId5"/>
    <p:sldLayoutId id="2147486254" r:id="rId6"/>
    <p:sldLayoutId id="2147486255" r:id="rId7"/>
    <p:sldLayoutId id="2147486256" r:id="rId8"/>
    <p:sldLayoutId id="2147486257" r:id="rId9"/>
    <p:sldLayoutId id="2147486258" r:id="rId10"/>
    <p:sldLayoutId id="2147486259"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5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r>
              <a:rPr lang="en-US" smtClean="0"/>
              <a:t>November 2009</a:t>
            </a:r>
            <a:endParaRPr lang="en-GB"/>
          </a:p>
        </p:txBody>
      </p:sp>
      <p:sp>
        <p:nvSpPr>
          <p:cNvPr id="305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r>
              <a:rPr lang="en-GB" smtClean="0"/>
              <a:t>Mark Austin and Andrew Gowans Ofcom</a:t>
            </a:r>
            <a:endParaRPr lang="en-GB"/>
          </a:p>
        </p:txBody>
      </p:sp>
      <p:sp>
        <p:nvSpPr>
          <p:cNvPr id="305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5A504102-E240-4FDD-AA1A-23AA6F388B3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3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r>
              <a:rPr lang="en-US" smtClean="0"/>
              <a:t>November 2009</a:t>
            </a:r>
            <a:endParaRPr lang="en-GB"/>
          </a:p>
        </p:txBody>
      </p:sp>
      <p:sp>
        <p:nvSpPr>
          <p:cNvPr id="313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r>
              <a:rPr lang="en-GB" smtClean="0"/>
              <a:t>Mark Austin and Andrew Gowans Ofcom</a:t>
            </a:r>
            <a:endParaRPr lang="en-GB"/>
          </a:p>
        </p:txBody>
      </p:sp>
      <p:sp>
        <p:nvSpPr>
          <p:cNvPr id="313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3D0E0425-2FB5-42E4-BFD4-E6CEF4172C0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71" r:id="rId1"/>
    <p:sldLayoutId id="2147486272" r:id="rId2"/>
    <p:sldLayoutId id="2147486273" r:id="rId3"/>
    <p:sldLayoutId id="2147486274" r:id="rId4"/>
    <p:sldLayoutId id="2147486275" r:id="rId5"/>
    <p:sldLayoutId id="2147486276" r:id="rId6"/>
    <p:sldLayoutId id="2147486277" r:id="rId7"/>
    <p:sldLayoutId id="2147486278" r:id="rId8"/>
    <p:sldLayoutId id="2147486279" r:id="rId9"/>
    <p:sldLayoutId id="2147486280" r:id="rId10"/>
    <p:sldLayoutId id="2147486281"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bwMode="auto">
          <a:xfrm>
            <a:off x="45085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6147" name="Rectangle 6"/>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77160" name="Rectangle 8"/>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966A8848-C7C5-432E-A384-42A14405875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82" r:id="rId1"/>
    <p:sldLayoutId id="2147486283" r:id="rId2"/>
    <p:sldLayoutId id="2147486284" r:id="rId3"/>
    <p:sldLayoutId id="2147486285" r:id="rId4"/>
    <p:sldLayoutId id="2147486286" r:id="rId5"/>
    <p:sldLayoutId id="2147486287" r:id="rId6"/>
    <p:sldLayoutId id="2147486288" r:id="rId7"/>
    <p:sldLayoutId id="2147486289" r:id="rId8"/>
    <p:sldLayoutId id="2147486290" r:id="rId9"/>
    <p:sldLayoutId id="2147486291" r:id="rId10"/>
    <p:sldLayoutId id="2147486292"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085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7171"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81253" name="Rectangle 5"/>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793ACA4D-94C1-4206-9393-EA7E2815758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293" r:id="rId1"/>
    <p:sldLayoutId id="2147486294" r:id="rId2"/>
    <p:sldLayoutId id="2147486295" r:id="rId3"/>
    <p:sldLayoutId id="2147486296" r:id="rId4"/>
    <p:sldLayoutId id="2147486297" r:id="rId5"/>
    <p:sldLayoutId id="2147486298" r:id="rId6"/>
    <p:sldLayoutId id="2147486299" r:id="rId7"/>
    <p:sldLayoutId id="2147486300" r:id="rId8"/>
    <p:sldLayoutId id="2147486301" r:id="rId9"/>
    <p:sldLayoutId id="2147486302" r:id="rId10"/>
    <p:sldLayoutId id="2147486303"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085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8195"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83301" name="Rectangle 5"/>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02C9A8CD-04CA-42E3-934E-8D5C7661794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04" r:id="rId1"/>
    <p:sldLayoutId id="2147486305" r:id="rId2"/>
    <p:sldLayoutId id="2147486306" r:id="rId3"/>
    <p:sldLayoutId id="2147486307" r:id="rId4"/>
    <p:sldLayoutId id="2147486308" r:id="rId5"/>
    <p:sldLayoutId id="2147486309" r:id="rId6"/>
    <p:sldLayoutId id="2147486310" r:id="rId7"/>
    <p:sldLayoutId id="2147486311" r:id="rId8"/>
    <p:sldLayoutId id="2147486312" r:id="rId9"/>
    <p:sldLayoutId id="2147486313" r:id="rId10"/>
    <p:sldLayoutId id="2147486314"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44500" y="2722563"/>
            <a:ext cx="8248650"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9219" name="Rectangle 3"/>
          <p:cNvSpPr>
            <a:spLocks noGrp="1" noChangeArrowheads="1"/>
          </p:cNvSpPr>
          <p:nvPr>
            <p:ph type="body" idx="1"/>
          </p:nvPr>
        </p:nvSpPr>
        <p:spPr bwMode="auto">
          <a:xfrm>
            <a:off x="444500" y="3776663"/>
            <a:ext cx="8248650" cy="977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85349" name="Rectangle 5"/>
          <p:cNvSpPr>
            <a:spLocks noGrp="1" noChangeArrowheads="1"/>
          </p:cNvSpPr>
          <p:nvPr>
            <p:ph type="sldNum" sz="quarter" idx="4"/>
          </p:nvPr>
        </p:nvSpPr>
        <p:spPr bwMode="white">
          <a:xfrm>
            <a:off x="8264525" y="6696075"/>
            <a:ext cx="411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pPr>
              <a:defRPr/>
            </a:pPr>
            <a:fld id="{4140D6E8-4B2B-4FE8-A395-ABA07D15AD3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315" r:id="rId1"/>
    <p:sldLayoutId id="2147486316" r:id="rId2"/>
    <p:sldLayoutId id="2147486317" r:id="rId3"/>
    <p:sldLayoutId id="2147486318" r:id="rId4"/>
    <p:sldLayoutId id="2147486319" r:id="rId5"/>
    <p:sldLayoutId id="2147486320" r:id="rId6"/>
    <p:sldLayoutId id="2147486321" r:id="rId7"/>
    <p:sldLayoutId id="2147486322" r:id="rId8"/>
    <p:sldLayoutId id="2147486323" r:id="rId9"/>
    <p:sldLayoutId id="2147486324" r:id="rId10"/>
    <p:sldLayoutId id="2147486325"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cs typeface="Arial" charset="0"/>
        </a:defRPr>
      </a:lvl2pPr>
      <a:lvl3pPr algn="l" rtl="0" eaLnBrk="0" fontAlgn="base" hangingPunct="0">
        <a:spcBef>
          <a:spcPct val="0"/>
        </a:spcBef>
        <a:spcAft>
          <a:spcPct val="0"/>
        </a:spcAft>
        <a:defRPr sz="3600" b="1">
          <a:solidFill>
            <a:schemeClr val="tx2"/>
          </a:solidFill>
          <a:latin typeface="Arial" charset="0"/>
          <a:cs typeface="Arial" charset="0"/>
        </a:defRPr>
      </a:lvl3pPr>
      <a:lvl4pPr algn="l" rtl="0" eaLnBrk="0" fontAlgn="base" hangingPunct="0">
        <a:spcBef>
          <a:spcPct val="0"/>
        </a:spcBef>
        <a:spcAft>
          <a:spcPct val="0"/>
        </a:spcAft>
        <a:defRPr sz="3600" b="1">
          <a:solidFill>
            <a:schemeClr val="tx2"/>
          </a:solidFill>
          <a:latin typeface="Arial" charset="0"/>
          <a:cs typeface="Arial" charset="0"/>
        </a:defRPr>
      </a:lvl4pPr>
      <a:lvl5pPr algn="l" rtl="0" eaLnBrk="0" fontAlgn="base" hangingPunct="0">
        <a:spcBef>
          <a:spcPct val="0"/>
        </a:spcBef>
        <a:spcAft>
          <a:spcPct val="0"/>
        </a:spcAft>
        <a:defRPr sz="3600" b="1">
          <a:solidFill>
            <a:schemeClr val="tx2"/>
          </a:solidFill>
          <a:latin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273050" indent="-273050" algn="l" rtl="0" eaLnBrk="0" fontAlgn="base" hangingPunct="0">
        <a:spcBef>
          <a:spcPct val="0"/>
        </a:spcBef>
        <a:spcAft>
          <a:spcPct val="0"/>
        </a:spcAft>
        <a:buChar char="•"/>
        <a:defRPr sz="1600">
          <a:solidFill>
            <a:schemeClr val="tx1"/>
          </a:solidFill>
          <a:latin typeface="+mn-lt"/>
          <a:ea typeface="+mn-ea"/>
          <a:cs typeface="+mn-cs"/>
        </a:defRPr>
      </a:lvl1pPr>
      <a:lvl2pPr marL="536575" indent="-261938" algn="l" rtl="0" eaLnBrk="0" fontAlgn="base" hangingPunct="0">
        <a:spcBef>
          <a:spcPct val="0"/>
        </a:spcBef>
        <a:spcAft>
          <a:spcPct val="0"/>
        </a:spcAft>
        <a:buChar char="–"/>
        <a:defRPr sz="1600">
          <a:solidFill>
            <a:schemeClr val="tx1"/>
          </a:solidFill>
          <a:latin typeface="+mn-lt"/>
          <a:cs typeface="+mn-cs"/>
        </a:defRPr>
      </a:lvl2pPr>
      <a:lvl3pPr marL="808038" indent="-269875" algn="l" rtl="0" eaLnBrk="0" fontAlgn="base" hangingPunct="0">
        <a:spcBef>
          <a:spcPct val="0"/>
        </a:spcBef>
        <a:spcAft>
          <a:spcPct val="0"/>
        </a:spcAft>
        <a:buChar char="•"/>
        <a:defRPr sz="1600">
          <a:solidFill>
            <a:schemeClr val="tx1"/>
          </a:solidFill>
          <a:latin typeface="+mn-lt"/>
          <a:cs typeface="+mn-cs"/>
        </a:defRPr>
      </a:lvl3pPr>
      <a:lvl4pPr marL="1082675" indent="-273050" algn="l" rtl="0" eaLnBrk="0" fontAlgn="base" hangingPunct="0">
        <a:spcBef>
          <a:spcPct val="0"/>
        </a:spcBef>
        <a:spcAft>
          <a:spcPct val="0"/>
        </a:spcAft>
        <a:buChar char="–"/>
        <a:defRPr sz="1600">
          <a:solidFill>
            <a:schemeClr val="tx1"/>
          </a:solidFill>
          <a:latin typeface="+mn-lt"/>
          <a:cs typeface="+mn-cs"/>
        </a:defRPr>
      </a:lvl4pPr>
      <a:lvl5pPr marL="1344613" indent="-260350" algn="l" rtl="0" eaLnBrk="0" fontAlgn="base" hangingPunct="0">
        <a:spcBef>
          <a:spcPct val="20000"/>
        </a:spcBef>
        <a:spcAft>
          <a:spcPct val="0"/>
        </a:spcAft>
        <a:buChar char="»"/>
        <a:defRPr sz="1600">
          <a:solidFill>
            <a:schemeClr val="tx1"/>
          </a:solidFill>
          <a:latin typeface="+mn-lt"/>
          <a:cs typeface="+mn-cs"/>
        </a:defRPr>
      </a:lvl5pPr>
      <a:lvl6pPr marL="1801813" indent="-260350" algn="l" rtl="0" fontAlgn="base">
        <a:spcBef>
          <a:spcPct val="20000"/>
        </a:spcBef>
        <a:spcAft>
          <a:spcPct val="0"/>
        </a:spcAft>
        <a:buChar char="»"/>
        <a:defRPr sz="1600">
          <a:solidFill>
            <a:schemeClr val="tx1"/>
          </a:solidFill>
          <a:latin typeface="+mn-lt"/>
          <a:cs typeface="+mn-cs"/>
        </a:defRPr>
      </a:lvl6pPr>
      <a:lvl7pPr marL="2259013" indent="-260350" algn="l" rtl="0" fontAlgn="base">
        <a:spcBef>
          <a:spcPct val="20000"/>
        </a:spcBef>
        <a:spcAft>
          <a:spcPct val="0"/>
        </a:spcAft>
        <a:buChar char="»"/>
        <a:defRPr sz="1600">
          <a:solidFill>
            <a:schemeClr val="tx1"/>
          </a:solidFill>
          <a:latin typeface="+mn-lt"/>
          <a:cs typeface="+mn-cs"/>
        </a:defRPr>
      </a:lvl7pPr>
      <a:lvl8pPr marL="2716213" indent="-260350" algn="l" rtl="0" fontAlgn="base">
        <a:spcBef>
          <a:spcPct val="20000"/>
        </a:spcBef>
        <a:spcAft>
          <a:spcPct val="0"/>
        </a:spcAft>
        <a:buChar char="»"/>
        <a:defRPr sz="1600">
          <a:solidFill>
            <a:schemeClr val="tx1"/>
          </a:solidFill>
          <a:latin typeface="+mn-lt"/>
          <a:cs typeface="+mn-cs"/>
        </a:defRPr>
      </a:lvl8pPr>
      <a:lvl9pPr marL="3173413" indent="-26035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1.xml"/><Relationship Id="rId1" Type="http://schemas.openxmlformats.org/officeDocument/2006/relationships/vmlDrawing" Target="../drawings/vmlDrawing1.vml"/><Relationship Id="rId5" Type="http://schemas.openxmlformats.org/officeDocument/2006/relationships/oleObject" Target="../embeddings/Microsoft_Office_Word_97_-_2003_Document1.doc"/><Relationship Id="rId4" Type="http://schemas.openxmlformats.org/officeDocument/2006/relationships/hyperlink" Target="mailto:patcom@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hyperlink" Target="http://www.ero.dk/" TargetMode="External"/><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hyperlink" Target="http://www.ofcom.org.uk/consult/condocs/cogaccess/" TargetMode="Externa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3" Type="http://schemas.openxmlformats.org/officeDocument/2006/relationships/hyperlink" Target="http://www.ofcom.org.uk/consult/condocs/bandmanager09/" TargetMode="External"/><Relationship Id="rId2" Type="http://schemas.openxmlformats.org/officeDocument/2006/relationships/notesSlide" Target="../notesSlides/notesSlide3.xml"/><Relationship Id="rId1" Type="http://schemas.openxmlformats.org/officeDocument/2006/relationships/slideLayout" Target="../slideLayouts/slideLayout112.xml"/><Relationship Id="rId5" Type="http://schemas.openxmlformats.org/officeDocument/2006/relationships/hyperlink" Target="http://www.ofcom.org.uk/consult/condocs/cogaccess/cogaccess.pdf" TargetMode="External"/><Relationship Id="rId4" Type="http://schemas.openxmlformats.org/officeDocument/2006/relationships/hyperlink" Target="http://www.ofcom.org.uk/consult/condocs/cognitiv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hyperlink" Target="http://www.ofcom.org.uk/consult/condocs/cogaccess/" TargetMode="External"/><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685800"/>
            <a:ext cx="7772400" cy="838200"/>
          </a:xfrm>
          <a:noFill/>
        </p:spPr>
        <p:txBody>
          <a:bodyPr/>
          <a:lstStyle/>
          <a:p>
            <a:r>
              <a:rPr lang="en-GB" dirty="0" smtClean="0">
                <a:solidFill>
                  <a:schemeClr val="tx1"/>
                </a:solidFill>
              </a:rPr>
              <a:t>Ofcom Update on the TV White Space issues</a:t>
            </a:r>
            <a:endParaRPr lang="en-US" dirty="0" smtClean="0"/>
          </a:p>
        </p:txBody>
      </p:sp>
      <p:sp>
        <p:nvSpPr>
          <p:cNvPr id="1031" name="Text Box 5"/>
          <p:cNvSpPr txBox="1">
            <a:spLocks noChangeArrowheads="1"/>
          </p:cNvSpPr>
          <p:nvPr/>
        </p:nvSpPr>
        <p:spPr bwMode="auto">
          <a:xfrm>
            <a:off x="600547" y="4341891"/>
            <a:ext cx="8001000" cy="2139047"/>
          </a:xfrm>
          <a:prstGeom prst="rect">
            <a:avLst/>
          </a:prstGeom>
          <a:noFill/>
          <a:ln w="28575">
            <a:solidFill>
              <a:srgbClr val="0000FF"/>
            </a:solidFill>
            <a:miter lim="800000"/>
            <a:headEnd type="none" w="sm" len="sm"/>
            <a:tailEnd type="none" w="sm" len="sm"/>
          </a:ln>
        </p:spPr>
        <p:txBody>
          <a:bodyPr wrap="square">
            <a:spAutoFit/>
          </a:bodyPr>
          <a:lstStyle/>
          <a:p>
            <a:r>
              <a:rPr lang="en-US" sz="900" b="1" dirty="0"/>
              <a:t>Notice:</a:t>
            </a:r>
            <a:r>
              <a:rPr lang="en-US" sz="900" dirty="0"/>
              <a:t> </a:t>
            </a:r>
            <a:r>
              <a:rPr lang="en-US" sz="800" dirty="0"/>
              <a:t>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endParaRPr lang="en-US" sz="900" b="1" dirty="0"/>
          </a:p>
          <a:p>
            <a:r>
              <a:rPr lang="en-US" sz="900" b="1" dirty="0"/>
              <a:t>Release:</a:t>
            </a:r>
            <a:r>
              <a:rPr lang="en-US" sz="900" dirty="0"/>
              <a:t> </a:t>
            </a:r>
            <a:r>
              <a:rPr lang="en-US" sz="800" dirty="0"/>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802.19.</a:t>
            </a:r>
          </a:p>
          <a:p>
            <a:endParaRPr lang="en-US" sz="900" b="1" dirty="0"/>
          </a:p>
          <a:p>
            <a:r>
              <a:rPr lang="en-US" sz="900" b="1" dirty="0"/>
              <a:t>Patent Policy and Procedures:</a:t>
            </a:r>
            <a:r>
              <a:rPr lang="en-US" sz="900" dirty="0"/>
              <a:t> </a:t>
            </a:r>
            <a:r>
              <a:rPr lang="en-US" sz="800" dirty="0"/>
              <a:t>The contributor is familiar with the IEEE 802 Patent Policy and Procedures &lt;</a:t>
            </a:r>
            <a:r>
              <a:rPr lang="en-US" sz="800" dirty="0">
                <a:hlinkClick r:id=""/>
              </a:rPr>
              <a:t>http:// ieee802.org/guides/bylaws/sb-bylaws.pdf</a:t>
            </a:r>
            <a:r>
              <a:rPr lang="en-US" sz="800" dirty="0"/>
              <a:t>&gt;,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TAG of patent information that might be relevant to the standard is essential to reduce the possibility for delays in the development process and increase the likelihood that the draft publication will be approved for publication. Please notify the Chair &lt;shellhammer@ieee.org&gt; as early as possible, in written or electronic form, if patented technology (or technology under patent application) might be incorporated into a draft standard being developed within the IEEE 802.19 TAG. </a:t>
            </a:r>
            <a:r>
              <a:rPr lang="en-US" sz="800" b="1" dirty="0">
                <a:solidFill>
                  <a:srgbClr val="003399"/>
                </a:solidFill>
              </a:rPr>
              <a:t>If you have questions, contact the IEEE Patent Committee Administrator at &lt;</a:t>
            </a:r>
            <a:r>
              <a:rPr lang="en-US" sz="800" b="1" dirty="0">
                <a:solidFill>
                  <a:srgbClr val="003399"/>
                </a:solidFill>
                <a:hlinkClick r:id="rId4"/>
              </a:rPr>
              <a:t>patcom@ieee.org</a:t>
            </a:r>
            <a:r>
              <a:rPr lang="en-US" sz="800" b="1" dirty="0">
                <a:solidFill>
                  <a:srgbClr val="003399"/>
                </a:solidFill>
              </a:rPr>
              <a:t>&gt;.</a:t>
            </a:r>
            <a:endParaRPr lang="en-US" sz="800" b="1" dirty="0"/>
          </a:p>
        </p:txBody>
      </p:sp>
      <p:sp>
        <p:nvSpPr>
          <p:cNvPr id="1032"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a:t>
            </a:r>
            <a:r>
              <a:rPr lang="en-US" sz="2000" b="0" dirty="0" smtClean="0"/>
              <a:t>2009-11-18</a:t>
            </a:r>
            <a:endParaRPr lang="en-US" sz="2000" b="0" dirty="0" smtClean="0"/>
          </a:p>
        </p:txBody>
      </p:sp>
      <p:graphicFrame>
        <p:nvGraphicFramePr>
          <p:cNvPr id="1026" name="Object 11"/>
          <p:cNvGraphicFramePr>
            <a:graphicFrameLocks noChangeAspect="1"/>
          </p:cNvGraphicFramePr>
          <p:nvPr/>
        </p:nvGraphicFramePr>
        <p:xfrm>
          <a:off x="479425" y="2271713"/>
          <a:ext cx="8039100" cy="2282825"/>
        </p:xfrm>
        <a:graphic>
          <a:graphicData uri="http://schemas.openxmlformats.org/presentationml/2006/ole">
            <p:oleObj spid="_x0000_s250882" name="Document" r:id="rId5" imgW="9233128" imgH="2529098" progId="Word.Document.8">
              <p:embed/>
            </p:oleObj>
          </a:graphicData>
        </a:graphic>
      </p:graphicFrame>
      <p:sp>
        <p:nvSpPr>
          <p:cNvPr id="1033" name="Rectangle 12"/>
          <p:cNvSpPr>
            <a:spLocks noChangeArrowheads="1"/>
          </p:cNvSpPr>
          <p:nvPr/>
        </p:nvSpPr>
        <p:spPr bwMode="auto">
          <a:xfrm>
            <a:off x="533400" y="19050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 name="Date Placeholder 9"/>
          <p:cNvSpPr>
            <a:spLocks noGrp="1"/>
          </p:cNvSpPr>
          <p:nvPr>
            <p:ph type="dt" sz="half" idx="10"/>
          </p:nvPr>
        </p:nvSpPr>
        <p:spPr/>
        <p:txBody>
          <a:bodyPr/>
          <a:lstStyle/>
          <a:p>
            <a:pPr>
              <a:defRPr/>
            </a:pPr>
            <a:r>
              <a:rPr lang="en-US" smtClean="0"/>
              <a:t>November 2009</a:t>
            </a:r>
            <a:endParaRPr lang="en-US"/>
          </a:p>
        </p:txBody>
      </p:sp>
      <p:sp>
        <p:nvSpPr>
          <p:cNvPr id="11" name="Footer Placeholder 10"/>
          <p:cNvSpPr>
            <a:spLocks noGrp="1"/>
          </p:cNvSpPr>
          <p:nvPr>
            <p:ph type="ftr" sz="quarter" idx="11"/>
          </p:nvPr>
        </p:nvSpPr>
        <p:spPr/>
        <p:txBody>
          <a:bodyPr/>
          <a:lstStyle/>
          <a:p>
            <a:pPr>
              <a:defRPr/>
            </a:pPr>
            <a:r>
              <a:rPr lang="en-US" smtClean="0"/>
              <a:t>Mark Austin and Andrew Gowans Ofcom</a:t>
            </a:r>
            <a:endParaRPr lang="en-US"/>
          </a:p>
        </p:txBody>
      </p:sp>
      <p:sp>
        <p:nvSpPr>
          <p:cNvPr id="12" name="TextBox 11"/>
          <p:cNvSpPr txBox="1"/>
          <p:nvPr/>
        </p:nvSpPr>
        <p:spPr>
          <a:xfrm>
            <a:off x="5432079" y="253497"/>
            <a:ext cx="3051018" cy="307777"/>
          </a:xfrm>
          <a:prstGeom prst="rect">
            <a:avLst/>
          </a:prstGeom>
          <a:noFill/>
        </p:spPr>
        <p:txBody>
          <a:bodyPr wrap="square" rtlCol="0">
            <a:spAutoFit/>
          </a:bodyPr>
          <a:lstStyle/>
          <a:p>
            <a:r>
              <a:rPr lang="en-GB" dirty="0" smtClean="0"/>
              <a:t>Doc: IEEE802.19-09/0097</a:t>
            </a:r>
            <a:endParaRPr lang="en-GB" dirty="0"/>
          </a:p>
        </p:txBody>
      </p:sp>
      <p:sp>
        <p:nvSpPr>
          <p:cNvPr id="13" name="TextBox 12"/>
          <p:cNvSpPr txBox="1"/>
          <p:nvPr/>
        </p:nvSpPr>
        <p:spPr>
          <a:xfrm>
            <a:off x="525101" y="6509442"/>
            <a:ext cx="2009869" cy="307777"/>
          </a:xfrm>
          <a:prstGeom prst="rect">
            <a:avLst/>
          </a:prstGeom>
          <a:noFill/>
        </p:spPr>
        <p:txBody>
          <a:bodyPr wrap="square" rtlCol="0">
            <a:spAutoFit/>
          </a:bodyPr>
          <a:lstStyle/>
          <a:p>
            <a:r>
              <a:rPr lang="en-GB" dirty="0"/>
              <a:t>Submission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44500" y="763588"/>
            <a:ext cx="6604000" cy="738187"/>
          </a:xfrm>
        </p:spPr>
        <p:txBody>
          <a:bodyPr/>
          <a:lstStyle/>
          <a:p>
            <a:pPr algn="ctr"/>
            <a:r>
              <a:rPr lang="en-GB" smtClean="0"/>
              <a:t>Key parameters being discussed in</a:t>
            </a:r>
            <a:br>
              <a:rPr lang="en-GB" smtClean="0"/>
            </a:br>
            <a:r>
              <a:rPr lang="en-GB" smtClean="0"/>
              <a:t>Consultation</a:t>
            </a:r>
          </a:p>
        </p:txBody>
      </p:sp>
      <p:sp>
        <p:nvSpPr>
          <p:cNvPr id="28676" name="Text Box 3"/>
          <p:cNvSpPr txBox="1">
            <a:spLocks noChangeArrowheads="1"/>
          </p:cNvSpPr>
          <p:nvPr/>
        </p:nvSpPr>
        <p:spPr bwMode="auto">
          <a:xfrm>
            <a:off x="8108950" y="171450"/>
            <a:ext cx="609600" cy="304800"/>
          </a:xfrm>
          <a:prstGeom prst="rect">
            <a:avLst/>
          </a:prstGeom>
          <a:noFill/>
          <a:ln w="19050" algn="ctr">
            <a:solidFill>
              <a:srgbClr val="C90044"/>
            </a:solidFill>
            <a:miter lim="800000"/>
            <a:headEnd/>
            <a:tailEnd type="none" w="lg" len="med"/>
          </a:ln>
        </p:spPr>
        <p:txBody>
          <a:bodyPr lIns="36000" tIns="36000" rIns="36000" bIns="36000">
            <a:spAutoFit/>
          </a:bodyPr>
          <a:lstStyle/>
          <a:p>
            <a:pPr>
              <a:spcBef>
                <a:spcPct val="50000"/>
              </a:spcBef>
            </a:pPr>
            <a:r>
              <a:rPr lang="en-GB" b="1"/>
              <a:t>PMSE</a:t>
            </a:r>
          </a:p>
        </p:txBody>
      </p:sp>
      <p:sp>
        <p:nvSpPr>
          <p:cNvPr id="28677" name="Text Box 38"/>
          <p:cNvSpPr txBox="1">
            <a:spLocks noChangeArrowheads="1"/>
          </p:cNvSpPr>
          <p:nvPr/>
        </p:nvSpPr>
        <p:spPr bwMode="auto">
          <a:xfrm>
            <a:off x="3321050" y="92075"/>
            <a:ext cx="2339975" cy="438150"/>
          </a:xfrm>
          <a:prstGeom prst="rect">
            <a:avLst/>
          </a:prstGeom>
          <a:noFill/>
          <a:ln w="19050" algn="ctr">
            <a:noFill/>
            <a:miter lim="800000"/>
            <a:headEnd/>
            <a:tailEnd type="none" w="lg" len="med"/>
          </a:ln>
        </p:spPr>
        <p:txBody>
          <a:bodyPr wrap="none" lIns="36000" tIns="36000" rIns="36000" bIns="36000">
            <a:spAutoFit/>
          </a:bodyPr>
          <a:lstStyle/>
          <a:p>
            <a:pPr algn="ctr"/>
            <a:r>
              <a:rPr lang="en-GB" sz="2400" b="1">
                <a:solidFill>
                  <a:schemeClr val="bg1"/>
                </a:solidFill>
              </a:rPr>
              <a:t>GEOLOCATION</a:t>
            </a:r>
          </a:p>
        </p:txBody>
      </p:sp>
      <p:sp>
        <p:nvSpPr>
          <p:cNvPr id="8" name="Rectangle 7"/>
          <p:cNvSpPr/>
          <p:nvPr/>
        </p:nvSpPr>
        <p:spPr>
          <a:xfrm>
            <a:off x="387350" y="1873250"/>
            <a:ext cx="8447088" cy="3416300"/>
          </a:xfrm>
          <a:prstGeom prst="rect">
            <a:avLst/>
          </a:prstGeom>
        </p:spPr>
        <p:txBody>
          <a:bodyPr>
            <a:spAutoFit/>
          </a:bodyPr>
          <a:lstStyle/>
          <a:p>
            <a:pPr marL="342900" indent="-342900">
              <a:defRPr/>
            </a:pPr>
            <a:endParaRPr lang="en-GB" sz="2400" b="1" i="1" dirty="0"/>
          </a:p>
          <a:p>
            <a:pPr marL="342900" indent="-342900">
              <a:buFontTx/>
              <a:buAutoNum type="arabicPeriod" startAt="2"/>
              <a:defRPr/>
            </a:pPr>
            <a:r>
              <a:rPr lang="en-GB" sz="2400" b="1" i="1" dirty="0"/>
              <a:t>The information returned from the database(s) to the device.</a:t>
            </a:r>
          </a:p>
          <a:p>
            <a:pPr marL="342900" indent="-342900">
              <a:defRPr/>
            </a:pPr>
            <a:endParaRPr lang="en-GB" sz="2400" b="1" i="1" dirty="0"/>
          </a:p>
          <a:p>
            <a:pPr>
              <a:defRPr/>
            </a:pPr>
            <a:r>
              <a:rPr lang="en-GB" sz="2400" dirty="0"/>
              <a:t>We suggest that this should be a list of frequencies and power levels for each geographical pixel or location. Alternatively, if the device has moved to a different country, the database might return the address that the device now needs to send its enquiry to.</a:t>
            </a:r>
            <a:endParaRPr lang="en-GB" sz="24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44500" y="763588"/>
            <a:ext cx="6604000" cy="738187"/>
          </a:xfrm>
        </p:spPr>
        <p:txBody>
          <a:bodyPr/>
          <a:lstStyle/>
          <a:p>
            <a:pPr algn="ctr"/>
            <a:r>
              <a:rPr lang="en-GB" smtClean="0"/>
              <a:t>Key parameters being discussed in</a:t>
            </a:r>
            <a:br>
              <a:rPr lang="en-GB" smtClean="0"/>
            </a:br>
            <a:r>
              <a:rPr lang="en-GB" smtClean="0"/>
              <a:t>Consultation</a:t>
            </a:r>
          </a:p>
        </p:txBody>
      </p:sp>
      <p:sp>
        <p:nvSpPr>
          <p:cNvPr id="29700" name="Text Box 3"/>
          <p:cNvSpPr txBox="1">
            <a:spLocks noChangeArrowheads="1"/>
          </p:cNvSpPr>
          <p:nvPr/>
        </p:nvSpPr>
        <p:spPr bwMode="auto">
          <a:xfrm>
            <a:off x="8108950" y="171450"/>
            <a:ext cx="609600" cy="304800"/>
          </a:xfrm>
          <a:prstGeom prst="rect">
            <a:avLst/>
          </a:prstGeom>
          <a:noFill/>
          <a:ln w="19050" algn="ctr">
            <a:solidFill>
              <a:srgbClr val="C90044"/>
            </a:solidFill>
            <a:miter lim="800000"/>
            <a:headEnd/>
            <a:tailEnd type="none" w="lg" len="med"/>
          </a:ln>
        </p:spPr>
        <p:txBody>
          <a:bodyPr lIns="36000" tIns="36000" rIns="36000" bIns="36000">
            <a:spAutoFit/>
          </a:bodyPr>
          <a:lstStyle/>
          <a:p>
            <a:pPr>
              <a:spcBef>
                <a:spcPct val="50000"/>
              </a:spcBef>
            </a:pPr>
            <a:r>
              <a:rPr lang="en-GB" b="1"/>
              <a:t>PMSE</a:t>
            </a:r>
          </a:p>
        </p:txBody>
      </p:sp>
      <p:sp>
        <p:nvSpPr>
          <p:cNvPr id="29701" name="Text Box 38"/>
          <p:cNvSpPr txBox="1">
            <a:spLocks noChangeArrowheads="1"/>
          </p:cNvSpPr>
          <p:nvPr/>
        </p:nvSpPr>
        <p:spPr bwMode="auto">
          <a:xfrm>
            <a:off x="3321050" y="92075"/>
            <a:ext cx="2339975" cy="438150"/>
          </a:xfrm>
          <a:prstGeom prst="rect">
            <a:avLst/>
          </a:prstGeom>
          <a:noFill/>
          <a:ln w="19050" algn="ctr">
            <a:noFill/>
            <a:miter lim="800000"/>
            <a:headEnd/>
            <a:tailEnd type="none" w="lg" len="med"/>
          </a:ln>
        </p:spPr>
        <p:txBody>
          <a:bodyPr wrap="none" lIns="36000" tIns="36000" rIns="36000" bIns="36000">
            <a:spAutoFit/>
          </a:bodyPr>
          <a:lstStyle/>
          <a:p>
            <a:pPr algn="ctr"/>
            <a:r>
              <a:rPr lang="en-GB" sz="2400" b="1">
                <a:solidFill>
                  <a:schemeClr val="bg1"/>
                </a:solidFill>
              </a:rPr>
              <a:t>GEOLOCATION</a:t>
            </a:r>
          </a:p>
        </p:txBody>
      </p:sp>
      <p:sp>
        <p:nvSpPr>
          <p:cNvPr id="8" name="Rectangle 7"/>
          <p:cNvSpPr/>
          <p:nvPr/>
        </p:nvSpPr>
        <p:spPr>
          <a:xfrm>
            <a:off x="387350" y="1873250"/>
            <a:ext cx="8447088" cy="3416300"/>
          </a:xfrm>
          <a:prstGeom prst="rect">
            <a:avLst/>
          </a:prstGeom>
        </p:spPr>
        <p:txBody>
          <a:bodyPr>
            <a:spAutoFit/>
          </a:bodyPr>
          <a:lstStyle/>
          <a:p>
            <a:pPr marL="342900" indent="-342900">
              <a:defRPr/>
            </a:pPr>
            <a:endParaRPr lang="en-GB" sz="2400" b="1" i="1" dirty="0"/>
          </a:p>
          <a:p>
            <a:pPr marL="342900" indent="-342900">
              <a:buFontTx/>
              <a:buAutoNum type="arabicPeriod" startAt="3"/>
              <a:defRPr/>
            </a:pPr>
            <a:r>
              <a:rPr lang="en-GB" sz="2400" b="1" i="1" dirty="0"/>
              <a:t>The frequency of update of the database(s) and hence the periodicity with which devices will need to re-consult.</a:t>
            </a:r>
          </a:p>
          <a:p>
            <a:pPr marL="342900" indent="-342900">
              <a:buFontTx/>
              <a:buAutoNum type="arabicPeriod" startAt="3"/>
              <a:defRPr/>
            </a:pPr>
            <a:endParaRPr lang="en-GB" sz="2400" b="1" i="1" dirty="0"/>
          </a:p>
          <a:p>
            <a:pPr>
              <a:defRPr/>
            </a:pPr>
            <a:r>
              <a:rPr lang="en-GB" sz="2400" dirty="0"/>
              <a:t>Because some licensed uses of relevant frequencies might require access at short notice – for example some PMSE users - we suggest that devices be required to recheck the database at least every two hours.</a:t>
            </a:r>
            <a:endParaRPr lang="en-GB" sz="2400"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44500" y="763588"/>
            <a:ext cx="6604000" cy="738187"/>
          </a:xfrm>
        </p:spPr>
        <p:txBody>
          <a:bodyPr/>
          <a:lstStyle/>
          <a:p>
            <a:pPr algn="ctr"/>
            <a:r>
              <a:rPr lang="en-GB" smtClean="0"/>
              <a:t>Key parameters being discussed in</a:t>
            </a:r>
            <a:br>
              <a:rPr lang="en-GB" smtClean="0"/>
            </a:br>
            <a:r>
              <a:rPr lang="en-GB" smtClean="0"/>
              <a:t>Consultation</a:t>
            </a:r>
          </a:p>
        </p:txBody>
      </p:sp>
      <p:sp>
        <p:nvSpPr>
          <p:cNvPr id="30724" name="Text Box 3"/>
          <p:cNvSpPr txBox="1">
            <a:spLocks noChangeArrowheads="1"/>
          </p:cNvSpPr>
          <p:nvPr/>
        </p:nvSpPr>
        <p:spPr bwMode="auto">
          <a:xfrm>
            <a:off x="8108950" y="171450"/>
            <a:ext cx="609600" cy="304800"/>
          </a:xfrm>
          <a:prstGeom prst="rect">
            <a:avLst/>
          </a:prstGeom>
          <a:noFill/>
          <a:ln w="19050" algn="ctr">
            <a:solidFill>
              <a:srgbClr val="C90044"/>
            </a:solidFill>
            <a:miter lim="800000"/>
            <a:headEnd/>
            <a:tailEnd type="none" w="lg" len="med"/>
          </a:ln>
        </p:spPr>
        <p:txBody>
          <a:bodyPr lIns="36000" tIns="36000" rIns="36000" bIns="36000">
            <a:spAutoFit/>
          </a:bodyPr>
          <a:lstStyle/>
          <a:p>
            <a:pPr>
              <a:spcBef>
                <a:spcPct val="50000"/>
              </a:spcBef>
            </a:pPr>
            <a:r>
              <a:rPr lang="en-GB" b="1"/>
              <a:t>PMSE</a:t>
            </a:r>
          </a:p>
        </p:txBody>
      </p:sp>
      <p:sp>
        <p:nvSpPr>
          <p:cNvPr id="30725" name="Text Box 38"/>
          <p:cNvSpPr txBox="1">
            <a:spLocks noChangeArrowheads="1"/>
          </p:cNvSpPr>
          <p:nvPr/>
        </p:nvSpPr>
        <p:spPr bwMode="auto">
          <a:xfrm>
            <a:off x="3321050" y="92075"/>
            <a:ext cx="2339975" cy="438150"/>
          </a:xfrm>
          <a:prstGeom prst="rect">
            <a:avLst/>
          </a:prstGeom>
          <a:noFill/>
          <a:ln w="19050" algn="ctr">
            <a:noFill/>
            <a:miter lim="800000"/>
            <a:headEnd/>
            <a:tailEnd type="none" w="lg" len="med"/>
          </a:ln>
        </p:spPr>
        <p:txBody>
          <a:bodyPr wrap="none" lIns="36000" tIns="36000" rIns="36000" bIns="36000">
            <a:spAutoFit/>
          </a:bodyPr>
          <a:lstStyle/>
          <a:p>
            <a:pPr algn="ctr"/>
            <a:r>
              <a:rPr lang="en-GB" sz="2400" b="1">
                <a:solidFill>
                  <a:schemeClr val="bg1"/>
                </a:solidFill>
              </a:rPr>
              <a:t>GEOLOCATION</a:t>
            </a:r>
          </a:p>
        </p:txBody>
      </p:sp>
      <p:sp>
        <p:nvSpPr>
          <p:cNvPr id="8" name="Rectangle 7"/>
          <p:cNvSpPr/>
          <p:nvPr/>
        </p:nvSpPr>
        <p:spPr>
          <a:xfrm>
            <a:off x="387350" y="1873250"/>
            <a:ext cx="8447088" cy="3324225"/>
          </a:xfrm>
          <a:prstGeom prst="rect">
            <a:avLst/>
          </a:prstGeom>
        </p:spPr>
        <p:txBody>
          <a:bodyPr>
            <a:spAutoFit/>
          </a:bodyPr>
          <a:lstStyle/>
          <a:p>
            <a:pPr marL="342900" indent="-342900">
              <a:defRPr/>
            </a:pPr>
            <a:endParaRPr lang="en-GB" sz="1800" b="1" i="1" dirty="0"/>
          </a:p>
          <a:p>
            <a:pPr marL="342900" indent="-342900">
              <a:defRPr/>
            </a:pPr>
            <a:r>
              <a:rPr lang="en-GB" sz="2400" b="1" i="1" dirty="0"/>
              <a:t>4.	The modelling algorithms and device parameters to be used to populate the database(s).</a:t>
            </a:r>
          </a:p>
          <a:p>
            <a:pPr marL="342900" indent="-342900">
              <a:defRPr/>
            </a:pPr>
            <a:endParaRPr lang="en-GB" sz="2400" b="1" i="1" dirty="0"/>
          </a:p>
          <a:p>
            <a:pPr>
              <a:defRPr/>
            </a:pPr>
            <a:r>
              <a:rPr lang="en-GB" sz="2400" dirty="0"/>
              <a:t>We make some detailed suggestions as to propagation algorithms, assumed device sensitivity and methodology that would enable the database to derive the list of frequencies that could be available for cognitive devices from the information provided about licensed use.</a:t>
            </a:r>
            <a:endParaRPr lang="en-GB" sz="24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44500" y="763588"/>
            <a:ext cx="6604000" cy="738187"/>
          </a:xfrm>
        </p:spPr>
        <p:txBody>
          <a:bodyPr/>
          <a:lstStyle/>
          <a:p>
            <a:pPr algn="ctr"/>
            <a:r>
              <a:rPr lang="en-GB" smtClean="0"/>
              <a:t>Key parameters being discussed in</a:t>
            </a:r>
            <a:br>
              <a:rPr lang="en-GB" smtClean="0"/>
            </a:br>
            <a:r>
              <a:rPr lang="en-GB" smtClean="0"/>
              <a:t>Consultation</a:t>
            </a:r>
          </a:p>
        </p:txBody>
      </p:sp>
      <p:sp>
        <p:nvSpPr>
          <p:cNvPr id="31748" name="Text Box 3"/>
          <p:cNvSpPr txBox="1">
            <a:spLocks noChangeArrowheads="1"/>
          </p:cNvSpPr>
          <p:nvPr/>
        </p:nvSpPr>
        <p:spPr bwMode="auto">
          <a:xfrm>
            <a:off x="8108950" y="171450"/>
            <a:ext cx="609600" cy="304800"/>
          </a:xfrm>
          <a:prstGeom prst="rect">
            <a:avLst/>
          </a:prstGeom>
          <a:noFill/>
          <a:ln w="19050" algn="ctr">
            <a:solidFill>
              <a:srgbClr val="C90044"/>
            </a:solidFill>
            <a:miter lim="800000"/>
            <a:headEnd/>
            <a:tailEnd type="none" w="lg" len="med"/>
          </a:ln>
        </p:spPr>
        <p:txBody>
          <a:bodyPr lIns="36000" tIns="36000" rIns="36000" bIns="36000">
            <a:spAutoFit/>
          </a:bodyPr>
          <a:lstStyle/>
          <a:p>
            <a:pPr>
              <a:spcBef>
                <a:spcPct val="50000"/>
              </a:spcBef>
            </a:pPr>
            <a:r>
              <a:rPr lang="en-GB" b="1"/>
              <a:t>PMSE</a:t>
            </a:r>
          </a:p>
        </p:txBody>
      </p:sp>
      <p:sp>
        <p:nvSpPr>
          <p:cNvPr id="31749" name="Text Box 38"/>
          <p:cNvSpPr txBox="1">
            <a:spLocks noChangeArrowheads="1"/>
          </p:cNvSpPr>
          <p:nvPr/>
        </p:nvSpPr>
        <p:spPr bwMode="auto">
          <a:xfrm>
            <a:off x="3321050" y="92075"/>
            <a:ext cx="2339975" cy="438150"/>
          </a:xfrm>
          <a:prstGeom prst="rect">
            <a:avLst/>
          </a:prstGeom>
          <a:noFill/>
          <a:ln w="19050" algn="ctr">
            <a:noFill/>
            <a:miter lim="800000"/>
            <a:headEnd/>
            <a:tailEnd type="none" w="lg" len="med"/>
          </a:ln>
        </p:spPr>
        <p:txBody>
          <a:bodyPr wrap="none" lIns="36000" tIns="36000" rIns="36000" bIns="36000">
            <a:spAutoFit/>
          </a:bodyPr>
          <a:lstStyle/>
          <a:p>
            <a:pPr algn="ctr"/>
            <a:r>
              <a:rPr lang="en-GB" sz="2400" b="1">
                <a:solidFill>
                  <a:schemeClr val="bg1"/>
                </a:solidFill>
              </a:rPr>
              <a:t>GEOLOCATION</a:t>
            </a:r>
          </a:p>
        </p:txBody>
      </p:sp>
      <p:sp>
        <p:nvSpPr>
          <p:cNvPr id="8" name="Rectangle 7"/>
          <p:cNvSpPr/>
          <p:nvPr/>
        </p:nvSpPr>
        <p:spPr>
          <a:xfrm>
            <a:off x="387350" y="1873250"/>
            <a:ext cx="8447088" cy="3046413"/>
          </a:xfrm>
          <a:prstGeom prst="rect">
            <a:avLst/>
          </a:prstGeom>
        </p:spPr>
        <p:txBody>
          <a:bodyPr>
            <a:spAutoFit/>
          </a:bodyPr>
          <a:lstStyle/>
          <a:p>
            <a:pPr marL="342900" indent="-342900">
              <a:defRPr/>
            </a:pPr>
            <a:endParaRPr lang="en-GB" sz="2400" b="1" i="1" dirty="0"/>
          </a:p>
          <a:p>
            <a:pPr marL="342900" indent="-342900">
              <a:buFontTx/>
              <a:buAutoNum type="arabicPeriod" startAt="5"/>
              <a:defRPr/>
            </a:pPr>
            <a:r>
              <a:rPr lang="en-GB" sz="2400" b="1" i="1" dirty="0"/>
              <a:t>The maintenance of the database(s).</a:t>
            </a:r>
          </a:p>
          <a:p>
            <a:pPr marL="342900" indent="-342900">
              <a:defRPr/>
            </a:pPr>
            <a:endParaRPr lang="en-GB" sz="2400" b="1" dirty="0"/>
          </a:p>
          <a:p>
            <a:pPr>
              <a:defRPr/>
            </a:pPr>
            <a:r>
              <a:rPr lang="en-GB" sz="2400" dirty="0"/>
              <a:t>We note that someone will need to develop and host the database and that costs will be incurred. We seek views as to who should be responsible for the database and on what terms, where the costs might fall and what role it would be appropriate for regulators to play.</a:t>
            </a:r>
            <a:endParaRPr lang="en-GB"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444500" y="1270000"/>
            <a:ext cx="8248650" cy="677863"/>
          </a:xfrm>
        </p:spPr>
        <p:txBody>
          <a:bodyPr/>
          <a:lstStyle/>
          <a:p>
            <a:pPr eaLnBrk="1" hangingPunct="1"/>
            <a:r>
              <a:rPr lang="en-GB" sz="4400" smtClean="0"/>
              <a:t>Contents</a:t>
            </a:r>
          </a:p>
        </p:txBody>
      </p:sp>
      <p:sp>
        <p:nvSpPr>
          <p:cNvPr id="32772" name="Rectangle 4"/>
          <p:cNvSpPr>
            <a:spLocks noGrp="1" noChangeArrowheads="1"/>
          </p:cNvSpPr>
          <p:nvPr>
            <p:ph type="body" idx="1"/>
          </p:nvPr>
        </p:nvSpPr>
        <p:spPr>
          <a:xfrm>
            <a:off x="444500" y="2536825"/>
            <a:ext cx="8248650" cy="1970088"/>
          </a:xfrm>
        </p:spPr>
        <p:txBody>
          <a:bodyPr/>
          <a:lstStyle/>
          <a:p>
            <a:pPr eaLnBrk="1" hangingPunct="1"/>
            <a:r>
              <a:rPr lang="en-GB" sz="3200" b="1" smtClean="0"/>
              <a:t>Interleaved Spectrum or TV White Space</a:t>
            </a:r>
          </a:p>
          <a:p>
            <a:pPr lvl="1" eaLnBrk="1" hangingPunct="1"/>
            <a:r>
              <a:rPr lang="en-GB" sz="3200" b="1" smtClean="0"/>
              <a:t> Ofcom Consultation</a:t>
            </a:r>
          </a:p>
          <a:p>
            <a:pPr lvl="1" eaLnBrk="1" hangingPunct="1"/>
            <a:r>
              <a:rPr lang="en-GB" sz="3200" b="1" smtClean="0">
                <a:solidFill>
                  <a:srgbClr val="ED0973"/>
                </a:solidFill>
              </a:rPr>
              <a:t> European Studies</a:t>
            </a:r>
          </a:p>
          <a:p>
            <a:pPr lvl="1" eaLnBrk="1" hangingPunct="1"/>
            <a:r>
              <a:rPr lang="en-GB" sz="3200" b="1" smtClean="0"/>
              <a:t> Next Steps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04788" y="763588"/>
            <a:ext cx="8248650" cy="369887"/>
          </a:xfrm>
        </p:spPr>
        <p:txBody>
          <a:bodyPr/>
          <a:lstStyle/>
          <a:p>
            <a:r>
              <a:rPr lang="en-GB" smtClean="0"/>
              <a:t>European Developments on White Space</a:t>
            </a:r>
          </a:p>
        </p:txBody>
      </p:sp>
      <p:sp>
        <p:nvSpPr>
          <p:cNvPr id="33796" name="Rectangle 3"/>
          <p:cNvSpPr>
            <a:spLocks noChangeArrowheads="1"/>
          </p:cNvSpPr>
          <p:nvPr/>
        </p:nvSpPr>
        <p:spPr bwMode="auto">
          <a:xfrm>
            <a:off x="468313" y="3552825"/>
            <a:ext cx="8207375" cy="2954338"/>
          </a:xfrm>
          <a:prstGeom prst="rect">
            <a:avLst/>
          </a:prstGeom>
          <a:noFill/>
          <a:ln w="9525">
            <a:noFill/>
            <a:miter lim="800000"/>
            <a:headEnd/>
            <a:tailEnd/>
          </a:ln>
        </p:spPr>
        <p:txBody>
          <a:bodyPr lIns="0" tIns="0" rIns="0" bIns="0">
            <a:spAutoFit/>
          </a:bodyPr>
          <a:lstStyle/>
          <a:p>
            <a:pPr marL="274638" indent="-274638">
              <a:buFontTx/>
              <a:buChar char="•"/>
            </a:pPr>
            <a:endParaRPr lang="en-GB" sz="1600"/>
          </a:p>
          <a:p>
            <a:pPr marL="274638" indent="-274638">
              <a:buFontTx/>
              <a:buChar char="•"/>
            </a:pPr>
            <a:r>
              <a:rPr lang="en-GB" sz="1600" b="1"/>
              <a:t>Remit</a:t>
            </a:r>
            <a:r>
              <a:rPr lang="en-GB" sz="1600"/>
              <a:t> : To define technical and operational requirements for the operation of cognitive radio systems in the white spaces of the UHF broadcasting band (470-790 MHz) to ensure the protection of incumbent radio services/systems and investigate the consequential amount of spectrum potentially available as “white space</a:t>
            </a:r>
          </a:p>
          <a:p>
            <a:pPr marL="274638" indent="-274638">
              <a:buFontTx/>
              <a:buChar char="•"/>
            </a:pPr>
            <a:endParaRPr lang="en-GB" sz="1600"/>
          </a:p>
          <a:p>
            <a:pPr marL="274638" indent="-274638">
              <a:buFontTx/>
              <a:buChar char="•"/>
            </a:pPr>
            <a:r>
              <a:rPr lang="en-GB" sz="1600"/>
              <a:t>Two correspondence groups established</a:t>
            </a:r>
          </a:p>
          <a:p>
            <a:pPr marL="549275" lvl="1" indent="-273050">
              <a:buFontTx/>
              <a:buChar char="–"/>
            </a:pPr>
            <a:r>
              <a:rPr lang="en-GB" sz="1600"/>
              <a:t>Determination of detection thresholds</a:t>
            </a:r>
          </a:p>
          <a:p>
            <a:pPr marL="549275" lvl="1" indent="-273050">
              <a:buFontTx/>
              <a:buChar char="–"/>
            </a:pPr>
            <a:r>
              <a:rPr lang="en-GB" sz="1600"/>
              <a:t>Requirement for Geolocation database</a:t>
            </a:r>
          </a:p>
          <a:p>
            <a:pPr marL="549275" lvl="1" indent="-273050">
              <a:buFontTx/>
              <a:buChar char="–"/>
            </a:pPr>
            <a:endParaRPr lang="en-GB" sz="1600"/>
          </a:p>
          <a:p>
            <a:pPr marL="274638" indent="-274638">
              <a:buFontTx/>
              <a:buChar char="•"/>
            </a:pPr>
            <a:r>
              <a:rPr lang="en-GB" sz="1600"/>
              <a:t>Status of the work and meeting documents can be found at : </a:t>
            </a:r>
            <a:r>
              <a:rPr lang="en-GB" sz="1600" b="1">
                <a:hlinkClick r:id="rId3"/>
              </a:rPr>
              <a:t>www.ero.dk</a:t>
            </a:r>
            <a:r>
              <a:rPr lang="en-GB" sz="1600" b="1"/>
              <a:t> &gt; ECC Activities &gt; WGSE &gt; SE43</a:t>
            </a:r>
          </a:p>
        </p:txBody>
      </p:sp>
      <p:sp>
        <p:nvSpPr>
          <p:cNvPr id="33797" name="Text Box 4"/>
          <p:cNvSpPr txBox="1">
            <a:spLocks noChangeArrowheads="1"/>
          </p:cNvSpPr>
          <p:nvPr/>
        </p:nvSpPr>
        <p:spPr bwMode="auto">
          <a:xfrm>
            <a:off x="323850" y="3238500"/>
            <a:ext cx="8208963" cy="306388"/>
          </a:xfrm>
          <a:prstGeom prst="rect">
            <a:avLst/>
          </a:prstGeom>
          <a:noFill/>
          <a:ln w="9525">
            <a:noFill/>
            <a:miter lim="800000"/>
            <a:headEnd/>
            <a:tailEnd/>
          </a:ln>
        </p:spPr>
        <p:txBody>
          <a:bodyPr lIns="0" tIns="0" rIns="0" bIns="0">
            <a:spAutoFit/>
          </a:bodyPr>
          <a:lstStyle/>
          <a:p>
            <a:pPr eaLnBrk="0" hangingPunct="0"/>
            <a:r>
              <a:rPr lang="en-GB" sz="2000">
                <a:solidFill>
                  <a:srgbClr val="C90044"/>
                </a:solidFill>
              </a:rPr>
              <a:t>CEPT Work (ECC SE PT43) established June 09</a:t>
            </a:r>
          </a:p>
        </p:txBody>
      </p:sp>
      <p:sp>
        <p:nvSpPr>
          <p:cNvPr id="33798" name="Rectangle 5"/>
          <p:cNvSpPr>
            <a:spLocks noChangeArrowheads="1"/>
          </p:cNvSpPr>
          <p:nvPr/>
        </p:nvSpPr>
        <p:spPr bwMode="auto">
          <a:xfrm>
            <a:off x="217488" y="1277938"/>
            <a:ext cx="8489950" cy="1816100"/>
          </a:xfrm>
          <a:prstGeom prst="rect">
            <a:avLst/>
          </a:prstGeom>
          <a:noFill/>
          <a:ln w="9525">
            <a:noFill/>
            <a:miter lim="800000"/>
            <a:headEnd/>
            <a:tailEnd/>
          </a:ln>
        </p:spPr>
        <p:txBody>
          <a:bodyPr>
            <a:spAutoFit/>
          </a:bodyPr>
          <a:lstStyle/>
          <a:p>
            <a:r>
              <a:rPr lang="en-GB" sz="1600"/>
              <a:t>European alignment can occur through informal, semi-formal or mandatory processes. An informal route would entail all countries individually selecting the same standard. A semi-formal route might be via a CEPT recommendation that was widely adopted. A mandatory process might be via European Union (EU) legislation </a:t>
            </a:r>
          </a:p>
          <a:p>
            <a:endParaRPr lang="en-GB" sz="1600"/>
          </a:p>
          <a:p>
            <a:r>
              <a:rPr lang="en-GB" sz="1600"/>
              <a:t>Technical work is now taking place within CEPT group SE43 on cognitive access, although this is at an early stage.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444500" y="1270000"/>
            <a:ext cx="8248650" cy="677863"/>
          </a:xfrm>
        </p:spPr>
        <p:txBody>
          <a:bodyPr/>
          <a:lstStyle/>
          <a:p>
            <a:pPr eaLnBrk="1" hangingPunct="1"/>
            <a:r>
              <a:rPr lang="en-GB" sz="4400" smtClean="0"/>
              <a:t>Contents</a:t>
            </a:r>
          </a:p>
        </p:txBody>
      </p:sp>
      <p:sp>
        <p:nvSpPr>
          <p:cNvPr id="34820" name="Rectangle 4"/>
          <p:cNvSpPr>
            <a:spLocks noGrp="1" noChangeArrowheads="1"/>
          </p:cNvSpPr>
          <p:nvPr>
            <p:ph type="body" idx="1"/>
          </p:nvPr>
        </p:nvSpPr>
        <p:spPr>
          <a:xfrm>
            <a:off x="444500" y="2536825"/>
            <a:ext cx="8248650" cy="1970088"/>
          </a:xfrm>
        </p:spPr>
        <p:txBody>
          <a:bodyPr/>
          <a:lstStyle/>
          <a:p>
            <a:pPr eaLnBrk="1" hangingPunct="1"/>
            <a:r>
              <a:rPr lang="en-GB" sz="3200" b="1" smtClean="0"/>
              <a:t>Interleaved Spectrum or TV White Space</a:t>
            </a:r>
          </a:p>
          <a:p>
            <a:pPr lvl="1" eaLnBrk="1" hangingPunct="1"/>
            <a:r>
              <a:rPr lang="en-GB" sz="3200" b="1" smtClean="0"/>
              <a:t> Ofcom Consultation</a:t>
            </a:r>
          </a:p>
          <a:p>
            <a:pPr lvl="1" eaLnBrk="1" hangingPunct="1"/>
            <a:r>
              <a:rPr lang="en-GB" sz="3200" b="1" smtClean="0"/>
              <a:t> European Studies</a:t>
            </a:r>
          </a:p>
          <a:p>
            <a:pPr lvl="1" eaLnBrk="1" hangingPunct="1"/>
            <a:r>
              <a:rPr lang="en-GB" sz="3200" b="1" smtClean="0">
                <a:solidFill>
                  <a:srgbClr val="ED0973"/>
                </a:solidFill>
              </a:rPr>
              <a:t> Next Steps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20688" y="1331913"/>
            <a:ext cx="8248650" cy="5416550"/>
          </a:xfrm>
        </p:spPr>
        <p:txBody>
          <a:bodyPr/>
          <a:lstStyle/>
          <a:p>
            <a:r>
              <a:rPr lang="en-GB" b="1" u="sng" smtClean="0"/>
              <a:t>Closing date</a:t>
            </a:r>
            <a:r>
              <a:rPr lang="en-GB" smtClean="0"/>
              <a:t> for the comments on the Ofcom consultation/discussion document by </a:t>
            </a:r>
            <a:r>
              <a:rPr lang="en-GB" b="1" u="sng" smtClean="0"/>
              <a:t>9 February 2010</a:t>
            </a:r>
            <a:r>
              <a:rPr lang="en-GB" smtClean="0"/>
              <a:t>. We will give due consideration to all responses in determining the most appropriate course of action. See </a:t>
            </a:r>
            <a:r>
              <a:rPr lang="en-GB" smtClean="0">
                <a:hlinkClick r:id="rId2"/>
              </a:rPr>
              <a:t>http://www.ofcom.org.uk/consult/condocs/cogaccess/</a:t>
            </a:r>
            <a:r>
              <a:rPr lang="en-GB" smtClean="0"/>
              <a:t> for more detail.</a:t>
            </a:r>
          </a:p>
          <a:p>
            <a:endParaRPr lang="en-GB" smtClean="0"/>
          </a:p>
          <a:p>
            <a:r>
              <a:rPr lang="en-GB" smtClean="0"/>
              <a:t>If we decide to work internationally to achieve harmonisation, it may take some time, perhaps years, for all the necessary processes to be concluded. At present, the key points of interaction are with the FCC and the White Spaces Coalition in the US and within CEPT and the EU in Europe.</a:t>
            </a:r>
          </a:p>
          <a:p>
            <a:endParaRPr lang="en-GB" smtClean="0"/>
          </a:p>
          <a:p>
            <a:r>
              <a:rPr lang="en-GB" smtClean="0"/>
              <a:t>Once we are satisfied that we have taken all relevant factors into account (possibly including further consultation) and done all that we can to ensure appropriate international harmonisation, we will proceed with the necessary steps to licence exempt cognitive access to interleaved spectrum in the UK. This may involve further consultation including draft regulations and then, in the light of responses, making those regulations. Because we do not yet know whether and in what form international harmonisation might be achieved, we cannot give guidance as to how long it might take to reach this stage</a:t>
            </a:r>
          </a:p>
          <a:p>
            <a:endParaRPr lang="en-GB" smtClean="0"/>
          </a:p>
          <a:p>
            <a:r>
              <a:rPr lang="en-GB" smtClean="0"/>
              <a:t>The PMSE Band Manager award in the UK may have effect on our deliberations on the use of cognitive systems in the white space also as this will determine how and who will manage the PMSE community in this band in the future.</a:t>
            </a:r>
          </a:p>
          <a:p>
            <a:endParaRPr lang="en-GB" smtClean="0"/>
          </a:p>
        </p:txBody>
      </p:sp>
      <p:sp>
        <p:nvSpPr>
          <p:cNvPr id="35844" name="Rectangle 2"/>
          <p:cNvSpPr>
            <a:spLocks noGrp="1" noChangeArrowheads="1"/>
          </p:cNvSpPr>
          <p:nvPr>
            <p:ph type="title"/>
          </p:nvPr>
        </p:nvSpPr>
        <p:spPr>
          <a:xfrm>
            <a:off x="398463" y="841375"/>
            <a:ext cx="8248650" cy="369888"/>
          </a:xfrm>
        </p:spPr>
        <p:txBody>
          <a:bodyPr/>
          <a:lstStyle/>
          <a:p>
            <a:pPr eaLnBrk="1" hangingPunct="1"/>
            <a:r>
              <a:rPr lang="en-GB" smtClean="0"/>
              <a:t>Next Steps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57200" y="2992438"/>
            <a:ext cx="8239125" cy="549275"/>
          </a:xfrm>
        </p:spPr>
        <p:txBody>
          <a:bodyPr/>
          <a:lstStyle/>
          <a:p>
            <a:pPr eaLnBrk="1" hangingPunct="1"/>
            <a:r>
              <a:rPr lang="en-GB" smtClean="0">
                <a:solidFill>
                  <a:schemeClr val="tx1"/>
                </a:solidFill>
              </a:rPr>
              <a:t>andrew.gowans@ofcom.org.uk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992438"/>
            <a:ext cx="8239125" cy="1108075"/>
          </a:xfrm>
        </p:spPr>
        <p:txBody>
          <a:bodyPr/>
          <a:lstStyle/>
          <a:p>
            <a:pPr eaLnBrk="1" hangingPunct="1"/>
            <a:r>
              <a:rPr lang="en-GB" dirty="0" smtClean="0">
                <a:solidFill>
                  <a:schemeClr val="tx1"/>
                </a:solidFill>
              </a:rPr>
              <a:t>Ofcom Update on the TV White Space issues</a:t>
            </a:r>
          </a:p>
        </p:txBody>
      </p:sp>
      <p:sp>
        <p:nvSpPr>
          <p:cNvPr id="20483" name="Rectangle 3"/>
          <p:cNvSpPr>
            <a:spLocks noGrp="1" noChangeArrowheads="1"/>
          </p:cNvSpPr>
          <p:nvPr>
            <p:ph type="subTitle" idx="1"/>
          </p:nvPr>
        </p:nvSpPr>
        <p:spPr>
          <a:xfrm>
            <a:off x="468313" y="4876800"/>
            <a:ext cx="8207375" cy="738188"/>
          </a:xfrm>
        </p:spPr>
        <p:txBody>
          <a:bodyPr/>
          <a:lstStyle/>
          <a:p>
            <a:pPr eaLnBrk="1" hangingPunct="1"/>
            <a:r>
              <a:rPr lang="en-GB" dirty="0" smtClean="0">
                <a:solidFill>
                  <a:srgbClr val="C90044"/>
                </a:solidFill>
              </a:rPr>
              <a:t>Andy </a:t>
            </a:r>
            <a:r>
              <a:rPr lang="en-GB" dirty="0" smtClean="0">
                <a:solidFill>
                  <a:srgbClr val="C90044"/>
                </a:solidFill>
              </a:rPr>
              <a:t>Gowans / Mark Austin, </a:t>
            </a:r>
            <a:r>
              <a:rPr lang="en-GB" dirty="0" smtClean="0">
                <a:solidFill>
                  <a:srgbClr val="C90044"/>
                </a:solidFill>
              </a:rPr>
              <a:t>SPG, Ofcom UK </a:t>
            </a:r>
          </a:p>
          <a:p>
            <a:pPr eaLnBrk="1" hangingPunct="1"/>
            <a:r>
              <a:rPr lang="en-GB" dirty="0" smtClean="0">
                <a:solidFill>
                  <a:srgbClr val="C90044"/>
                </a:solidFill>
              </a:rPr>
              <a:t>18th November 2009</a:t>
            </a:r>
          </a:p>
        </p:txBody>
      </p:sp>
      <p:sp>
        <p:nvSpPr>
          <p:cNvPr id="20484" name="Rectangle 6"/>
          <p:cNvSpPr>
            <a:spLocks noChangeArrowheads="1"/>
          </p:cNvSpPr>
          <p:nvPr/>
        </p:nvSpPr>
        <p:spPr bwMode="auto">
          <a:xfrm>
            <a:off x="468313" y="1931988"/>
            <a:ext cx="8207375" cy="274637"/>
          </a:xfrm>
          <a:prstGeom prst="rect">
            <a:avLst/>
          </a:prstGeom>
          <a:noFill/>
          <a:ln w="9525">
            <a:noFill/>
            <a:miter lim="800000"/>
            <a:headEnd/>
            <a:tailEnd/>
          </a:ln>
        </p:spPr>
        <p:txBody>
          <a:bodyPr lIns="0" tIns="0" rIns="0" bIns="0">
            <a:spAutoFit/>
          </a:bodyPr>
          <a:lstStyle/>
          <a:p>
            <a:pPr>
              <a:buSzPct val="120000"/>
              <a:buFont typeface="Arial" charset="0"/>
              <a:buNone/>
            </a:pPr>
            <a:r>
              <a:rPr lang="en-GB" sz="1800">
                <a:solidFill>
                  <a:srgbClr val="C90044"/>
                </a:solidFill>
              </a:rPr>
              <a:t>IEEE802 Interim Meeting Atlanta 18</a:t>
            </a:r>
            <a:r>
              <a:rPr lang="en-GB" sz="1800" baseline="30000">
                <a:solidFill>
                  <a:srgbClr val="C90044"/>
                </a:solidFill>
              </a:rPr>
              <a:t>th</a:t>
            </a:r>
            <a:r>
              <a:rPr lang="en-GB" sz="1800">
                <a:solidFill>
                  <a:srgbClr val="C90044"/>
                </a:solidFill>
              </a:rPr>
              <a:t> November 2009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44500" y="1270000"/>
            <a:ext cx="8248650" cy="677863"/>
          </a:xfrm>
        </p:spPr>
        <p:txBody>
          <a:bodyPr/>
          <a:lstStyle/>
          <a:p>
            <a:pPr eaLnBrk="1" hangingPunct="1"/>
            <a:r>
              <a:rPr lang="en-GB" sz="4400" smtClean="0"/>
              <a:t>Contents</a:t>
            </a:r>
          </a:p>
        </p:txBody>
      </p:sp>
      <p:sp>
        <p:nvSpPr>
          <p:cNvPr id="21508" name="Rectangle 4"/>
          <p:cNvSpPr>
            <a:spLocks noGrp="1" noChangeArrowheads="1"/>
          </p:cNvSpPr>
          <p:nvPr>
            <p:ph type="body" idx="1"/>
          </p:nvPr>
        </p:nvSpPr>
        <p:spPr>
          <a:xfrm>
            <a:off x="444500" y="2536825"/>
            <a:ext cx="8248650" cy="1970088"/>
          </a:xfrm>
        </p:spPr>
        <p:txBody>
          <a:bodyPr/>
          <a:lstStyle/>
          <a:p>
            <a:pPr eaLnBrk="1" hangingPunct="1"/>
            <a:r>
              <a:rPr lang="en-GB" sz="3200" b="1" smtClean="0"/>
              <a:t>Interleaved Spectrum or TV White Space</a:t>
            </a:r>
          </a:p>
          <a:p>
            <a:pPr lvl="1" eaLnBrk="1" hangingPunct="1"/>
            <a:r>
              <a:rPr lang="en-GB" sz="3200" b="1" smtClean="0">
                <a:solidFill>
                  <a:srgbClr val="ED0973"/>
                </a:solidFill>
              </a:rPr>
              <a:t> Ofcom Consultation</a:t>
            </a:r>
          </a:p>
          <a:p>
            <a:pPr lvl="1" eaLnBrk="1" hangingPunct="1"/>
            <a:r>
              <a:rPr lang="en-GB" sz="3200" b="1" smtClean="0"/>
              <a:t> European Studies</a:t>
            </a:r>
          </a:p>
          <a:p>
            <a:pPr lvl="1" eaLnBrk="1" hangingPunct="1"/>
            <a:r>
              <a:rPr lang="en-GB" sz="3200" b="1" smtClean="0"/>
              <a:t> Next Steps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539750" y="812800"/>
            <a:ext cx="6799263" cy="368300"/>
          </a:xfrm>
        </p:spPr>
        <p:txBody>
          <a:bodyPr/>
          <a:lstStyle/>
          <a:p>
            <a:r>
              <a:rPr lang="en-GB" smtClean="0">
                <a:solidFill>
                  <a:srgbClr val="C90044"/>
                </a:solidFill>
              </a:rPr>
              <a:t>Ofcom  Consultations on TV White Space </a:t>
            </a:r>
            <a:endParaRPr lang="en-GB" smtClean="0"/>
          </a:p>
        </p:txBody>
      </p:sp>
      <p:sp>
        <p:nvSpPr>
          <p:cNvPr id="27652" name="Rectangle 3"/>
          <p:cNvSpPr>
            <a:spLocks noGrp="1" noChangeArrowheads="1"/>
          </p:cNvSpPr>
          <p:nvPr>
            <p:ph type="body" idx="1"/>
          </p:nvPr>
        </p:nvSpPr>
        <p:spPr>
          <a:xfrm>
            <a:off x="352425" y="1447800"/>
            <a:ext cx="8496300" cy="4756150"/>
          </a:xfrm>
        </p:spPr>
        <p:txBody>
          <a:bodyPr/>
          <a:lstStyle/>
          <a:p>
            <a:pPr marL="274638" indent="-274638">
              <a:spcBef>
                <a:spcPct val="35000"/>
              </a:spcBef>
              <a:spcAft>
                <a:spcPct val="35000"/>
              </a:spcAft>
              <a:defRPr/>
            </a:pPr>
            <a:r>
              <a:rPr lang="en-GB" sz="2000" dirty="0" smtClean="0"/>
              <a:t>2nd consultation on DDR band manager award published 27/06/09 and closing date 27/09/09. For details see </a:t>
            </a:r>
            <a:r>
              <a:rPr lang="en-GB" sz="2000" dirty="0" smtClean="0">
                <a:hlinkClick r:id="rId3"/>
              </a:rPr>
              <a:t>http://www.ofcom.org.uk/consult/condocs/bandmanager09/</a:t>
            </a:r>
            <a:r>
              <a:rPr lang="en-GB" sz="2000" dirty="0" smtClean="0"/>
              <a:t> . This will determine how and who PMSE users in the band will be managed in the future.</a:t>
            </a:r>
          </a:p>
          <a:p>
            <a:pPr marL="274638" indent="-274638">
              <a:spcBef>
                <a:spcPct val="35000"/>
              </a:spcBef>
              <a:spcAft>
                <a:spcPct val="35000"/>
              </a:spcAft>
              <a:buFontTx/>
              <a:buNone/>
              <a:defRPr/>
            </a:pPr>
            <a:r>
              <a:rPr lang="en-GB" sz="2000" dirty="0" smtClean="0"/>
              <a:t> </a:t>
            </a:r>
          </a:p>
          <a:p>
            <a:pPr marL="274638" indent="-274638">
              <a:spcBef>
                <a:spcPct val="35000"/>
              </a:spcBef>
              <a:spcAft>
                <a:spcPct val="35000"/>
              </a:spcAft>
              <a:defRPr/>
            </a:pPr>
            <a:r>
              <a:rPr lang="en-GB" sz="2000" dirty="0" smtClean="0"/>
              <a:t>Statement on Cognitive Radio Consultation published 01/07/09 see </a:t>
            </a:r>
            <a:r>
              <a:rPr lang="en-GB" sz="2000" dirty="0" smtClean="0">
                <a:hlinkClick r:id="rId4"/>
              </a:rPr>
              <a:t>http://www.ofcom.org.uk/consult/condocs/cognitive/</a:t>
            </a:r>
            <a:r>
              <a:rPr lang="en-GB" sz="2000" dirty="0" smtClean="0"/>
              <a:t> ;</a:t>
            </a:r>
          </a:p>
          <a:p>
            <a:pPr marL="274638" indent="-274638">
              <a:spcBef>
                <a:spcPct val="35000"/>
              </a:spcBef>
              <a:spcAft>
                <a:spcPct val="35000"/>
              </a:spcAft>
              <a:buFontTx/>
              <a:buNone/>
              <a:defRPr/>
            </a:pPr>
            <a:endParaRPr lang="en-GB" sz="2000" dirty="0" smtClean="0"/>
          </a:p>
          <a:p>
            <a:pPr>
              <a:defRPr/>
            </a:pPr>
            <a:r>
              <a:rPr lang="en-GB" sz="2000" dirty="0" smtClean="0"/>
              <a:t>Consultation on Geolocation for Cognitive Access A discussion on using geolocation to enable licence exempt access to the interleaved spectrum published 17/11/09 see </a:t>
            </a:r>
            <a:r>
              <a:rPr lang="en-GB" sz="2000" dirty="0" smtClean="0">
                <a:hlinkClick r:id="rId5"/>
              </a:rPr>
              <a:t>http://www.ofcom.org.uk/consult/condocs/cogaccess/cogaccess.pdf</a:t>
            </a:r>
            <a:r>
              <a:rPr lang="en-GB" sz="2000" dirty="0" smtClean="0"/>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a:xfrm>
            <a:off x="117475" y="1103313"/>
            <a:ext cx="8772525" cy="5416550"/>
          </a:xfrm>
        </p:spPr>
        <p:txBody>
          <a:bodyPr/>
          <a:lstStyle/>
          <a:p>
            <a:pPr eaLnBrk="1" hangingPunct="1">
              <a:buFontTx/>
              <a:buNone/>
              <a:defRPr/>
            </a:pPr>
            <a:endParaRPr lang="en-GB" b="1" dirty="0" smtClean="0"/>
          </a:p>
          <a:p>
            <a:pPr lvl="1" eaLnBrk="1" hangingPunct="1">
              <a:defRPr/>
            </a:pPr>
            <a:r>
              <a:rPr lang="en-GB" dirty="0" smtClean="0"/>
              <a:t>Sensing</a:t>
            </a:r>
          </a:p>
          <a:p>
            <a:pPr lvl="2">
              <a:defRPr/>
            </a:pPr>
            <a:r>
              <a:rPr lang="en-GB" dirty="0" smtClean="0">
                <a:ea typeface="+mn-ea"/>
              </a:rPr>
              <a:t>We were not convinced by the arguments that suggested that detection alone cannot offer adequate protection. However, we noted that implementation of detection-only devices at the sensing levels being requested is likely to be many years away. We also concluded that there was little advantage in rapidly making UK only regulations so we decided to await to align where appropriate with any European or international regulations being developed for sensing.. </a:t>
            </a:r>
          </a:p>
          <a:p>
            <a:pPr eaLnBrk="1" hangingPunct="1">
              <a:defRPr/>
            </a:pPr>
            <a:endParaRPr lang="en-GB" dirty="0" smtClean="0"/>
          </a:p>
          <a:p>
            <a:pPr lvl="1" eaLnBrk="1" hangingPunct="1">
              <a:defRPr/>
            </a:pPr>
            <a:r>
              <a:rPr lang="en-GB" dirty="0" smtClean="0"/>
              <a:t>Geolocation</a:t>
            </a:r>
          </a:p>
          <a:p>
            <a:pPr lvl="2" eaLnBrk="1" hangingPunct="1">
              <a:defRPr/>
            </a:pPr>
            <a:r>
              <a:rPr lang="en-GB" dirty="0" smtClean="0">
                <a:ea typeface="+mn-ea"/>
              </a:rPr>
              <a:t>Geolocation databases appear to bring some advantages in terms of reducing the probability of harmful interference while enabling efficient use of spectrum, but we fully recognise the practical difficulties associated with this approach. </a:t>
            </a:r>
          </a:p>
          <a:p>
            <a:pPr>
              <a:defRPr/>
            </a:pPr>
            <a:endParaRPr lang="en-GB" dirty="0" smtClean="0"/>
          </a:p>
          <a:p>
            <a:pPr>
              <a:defRPr/>
            </a:pPr>
            <a:r>
              <a:rPr lang="en-GB" dirty="0" smtClean="0"/>
              <a:t>We seen advantages and disadvantages to both detection and geolocation databases.</a:t>
            </a:r>
          </a:p>
          <a:p>
            <a:pPr>
              <a:buFontTx/>
              <a:buNone/>
              <a:defRPr/>
            </a:pPr>
            <a:endParaRPr lang="en-GB" dirty="0" smtClean="0"/>
          </a:p>
          <a:p>
            <a:pPr>
              <a:defRPr/>
            </a:pPr>
            <a:r>
              <a:rPr lang="en-GB" dirty="0" smtClean="0"/>
              <a:t>We concluded to enable both detection and geolocation databases and allow stakeholders to determine which approach they prefer. Indeed, both approaches could even be amalgamated. </a:t>
            </a:r>
          </a:p>
          <a:p>
            <a:pPr>
              <a:defRPr/>
            </a:pPr>
            <a:endParaRPr lang="en-GB" dirty="0" smtClean="0"/>
          </a:p>
          <a:p>
            <a:pPr>
              <a:defRPr/>
            </a:pPr>
            <a:r>
              <a:rPr lang="en-GB" dirty="0" smtClean="0"/>
              <a:t>We also provisionally concluded on the parameters needed for sensing but noted that further discussion would be needed as to how a geolocation database might operate. This latest consultation and discussion document is intended to stimulate and inform such discussion.</a:t>
            </a:r>
          </a:p>
        </p:txBody>
      </p:sp>
      <p:sp>
        <p:nvSpPr>
          <p:cNvPr id="23556" name="Rectangle 3"/>
          <p:cNvSpPr>
            <a:spLocks noChangeArrowheads="1"/>
          </p:cNvSpPr>
          <p:nvPr/>
        </p:nvSpPr>
        <p:spPr bwMode="auto">
          <a:xfrm>
            <a:off x="34925" y="477838"/>
            <a:ext cx="6745288" cy="708025"/>
          </a:xfrm>
          <a:prstGeom prst="rect">
            <a:avLst/>
          </a:prstGeom>
          <a:noFill/>
          <a:ln w="9525">
            <a:noFill/>
            <a:miter lim="800000"/>
            <a:headEnd/>
            <a:tailEnd/>
          </a:ln>
        </p:spPr>
        <p:txBody>
          <a:bodyPr>
            <a:spAutoFit/>
          </a:bodyPr>
          <a:lstStyle/>
          <a:p>
            <a:pPr algn="ctr"/>
            <a:r>
              <a:rPr lang="en-GB" sz="2000" b="1"/>
              <a:t>                                                                                                                                                                 Previous Statement on Cognitive Radio Consultation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90500" y="744538"/>
            <a:ext cx="6745288" cy="738187"/>
          </a:xfrm>
        </p:spPr>
        <p:txBody>
          <a:bodyPr/>
          <a:lstStyle/>
          <a:p>
            <a:pPr algn="ctr"/>
            <a:r>
              <a:rPr lang="en-GB" smtClean="0"/>
              <a:t>Key parameters for devices from the July statement</a:t>
            </a:r>
          </a:p>
        </p:txBody>
      </p:sp>
      <p:sp>
        <p:nvSpPr>
          <p:cNvPr id="24580" name="Text Box 3"/>
          <p:cNvSpPr txBox="1">
            <a:spLocks noChangeArrowheads="1"/>
          </p:cNvSpPr>
          <p:nvPr/>
        </p:nvSpPr>
        <p:spPr bwMode="auto">
          <a:xfrm>
            <a:off x="8108950" y="171450"/>
            <a:ext cx="609600" cy="304800"/>
          </a:xfrm>
          <a:prstGeom prst="rect">
            <a:avLst/>
          </a:prstGeom>
          <a:noFill/>
          <a:ln w="19050" algn="ctr">
            <a:solidFill>
              <a:srgbClr val="C90044"/>
            </a:solidFill>
            <a:miter lim="800000"/>
            <a:headEnd/>
            <a:tailEnd type="none" w="lg" len="med"/>
          </a:ln>
        </p:spPr>
        <p:txBody>
          <a:bodyPr lIns="36000" tIns="36000" rIns="36000" bIns="36000">
            <a:spAutoFit/>
          </a:bodyPr>
          <a:lstStyle/>
          <a:p>
            <a:pPr>
              <a:spcBef>
                <a:spcPct val="50000"/>
              </a:spcBef>
            </a:pPr>
            <a:r>
              <a:rPr lang="en-GB" b="1"/>
              <a:t>PMSE</a:t>
            </a:r>
          </a:p>
        </p:txBody>
      </p:sp>
      <p:graphicFrame>
        <p:nvGraphicFramePr>
          <p:cNvPr id="382981" name="Group 5"/>
          <p:cNvGraphicFramePr>
            <a:graphicFrameLocks noGrp="1"/>
          </p:cNvGraphicFramePr>
          <p:nvPr>
            <p:ph idx="1"/>
          </p:nvPr>
        </p:nvGraphicFramePr>
        <p:xfrm>
          <a:off x="444500" y="1835150"/>
          <a:ext cx="7407838" cy="2485200"/>
        </p:xfrm>
        <a:graphic>
          <a:graphicData uri="http://schemas.openxmlformats.org/drawingml/2006/table">
            <a:tbl>
              <a:tblPr/>
              <a:tblGrid>
                <a:gridCol w="3019988"/>
                <a:gridCol w="4387850"/>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cs typeface="Arial" charset="0"/>
                        </a:rPr>
                        <a:t>Cognitive Parameter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cs typeface="Arial" charset="0"/>
                      </a:endParaRPr>
                    </a:p>
                  </a:txBody>
                  <a:tcPr marL="36000" marR="36000" marT="36000" marB="3600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cs typeface="Arial" charset="0"/>
                        </a:rPr>
                        <a:t>Value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cs typeface="Arial" charset="0"/>
                      </a:endParaRPr>
                    </a:p>
                  </a:txBody>
                  <a:tcPr marL="36000" marR="36000" marT="36000" marB="3600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109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Sensitivity assuming a 0 </a:t>
                      </a:r>
                      <a:r>
                        <a:rPr kumimoji="0" lang="en-GB" sz="1400" b="0" i="0" u="none" strike="noStrike" cap="none" normalizeH="0" baseline="0" dirty="0" err="1" smtClean="0">
                          <a:ln>
                            <a:noFill/>
                          </a:ln>
                          <a:solidFill>
                            <a:schemeClr val="tx1"/>
                          </a:solidFill>
                          <a:effectLst/>
                          <a:latin typeface="Arial" charset="0"/>
                          <a:cs typeface="Arial" charset="0"/>
                        </a:rPr>
                        <a:t>dBi</a:t>
                      </a:r>
                      <a:r>
                        <a:rPr kumimoji="0" lang="en-GB" sz="1400" b="0" i="0" u="none" strike="noStrike" cap="none" normalizeH="0" baseline="0" dirty="0" smtClean="0">
                          <a:ln>
                            <a:noFill/>
                          </a:ln>
                          <a:solidFill>
                            <a:schemeClr val="tx1"/>
                          </a:solidFill>
                          <a:effectLst/>
                          <a:latin typeface="Arial" charset="0"/>
                          <a:cs typeface="Arial" charset="0"/>
                        </a:rPr>
                        <a:t> antenna</a:t>
                      </a:r>
                    </a:p>
                  </a:txBody>
                  <a:tcPr marL="36000" marR="36000" marT="36000" marB="3600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-120 </a:t>
                      </a:r>
                      <a:r>
                        <a:rPr kumimoji="0" lang="en-GB" sz="1400" b="0" i="0" u="none" strike="noStrike" cap="none" normalizeH="0" baseline="0" dirty="0" err="1" smtClean="0">
                          <a:ln>
                            <a:noFill/>
                          </a:ln>
                          <a:solidFill>
                            <a:schemeClr val="tx1"/>
                          </a:solidFill>
                          <a:effectLst/>
                          <a:latin typeface="Arial" charset="0"/>
                          <a:cs typeface="Arial" charset="0"/>
                        </a:rPr>
                        <a:t>dBm</a:t>
                      </a:r>
                      <a:r>
                        <a:rPr kumimoji="0" lang="en-GB" sz="1400" b="0" i="0" u="none" strike="noStrike" cap="none" normalizeH="0" baseline="0" dirty="0" smtClean="0">
                          <a:ln>
                            <a:noFill/>
                          </a:ln>
                          <a:solidFill>
                            <a:schemeClr val="tx1"/>
                          </a:solidFill>
                          <a:effectLst/>
                          <a:latin typeface="Arial" charset="0"/>
                          <a:cs typeface="Arial" charset="0"/>
                        </a:rPr>
                        <a:t> in 8 MHz channel (DTT)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-126 </a:t>
                      </a:r>
                      <a:r>
                        <a:rPr kumimoji="0" lang="en-GB" sz="1400" b="0" i="0" u="none" strike="noStrike" cap="none" normalizeH="0" baseline="0" dirty="0" err="1" smtClean="0">
                          <a:ln>
                            <a:noFill/>
                          </a:ln>
                          <a:solidFill>
                            <a:schemeClr val="tx1"/>
                          </a:solidFill>
                          <a:effectLst/>
                          <a:latin typeface="Arial" charset="0"/>
                          <a:cs typeface="Arial" charset="0"/>
                        </a:rPr>
                        <a:t>dBm</a:t>
                      </a:r>
                      <a:r>
                        <a:rPr kumimoji="0" lang="en-GB" sz="1400" b="0" i="0" u="none" strike="noStrike" cap="none" normalizeH="0" baseline="0" dirty="0" smtClean="0">
                          <a:ln>
                            <a:noFill/>
                          </a:ln>
                          <a:solidFill>
                            <a:schemeClr val="tx1"/>
                          </a:solidFill>
                          <a:effectLst/>
                          <a:latin typeface="Arial" charset="0"/>
                          <a:cs typeface="Arial" charset="0"/>
                        </a:rPr>
                        <a:t> in 200 kHz channel (wireless microphones)</a:t>
                      </a:r>
                    </a:p>
                  </a:txBody>
                  <a:tcPr marL="36000" marR="36000" marT="36000" marB="3600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Transmit power</a:t>
                      </a:r>
                    </a:p>
                  </a:txBody>
                  <a:tcPr marL="36000" marR="36000" marT="36000" marB="3600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Arial" charset="0"/>
                          <a:cs typeface="Arial" charset="0"/>
                        </a:rPr>
                        <a:t>4</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dBm</a:t>
                      </a:r>
                      <a:r>
                        <a:rPr kumimoji="0" lang="en-GB" sz="1400" b="0" i="0" u="none" strike="noStrike" cap="none" normalizeH="0" baseline="0" dirty="0" smtClean="0">
                          <a:ln>
                            <a:noFill/>
                          </a:ln>
                          <a:solidFill>
                            <a:schemeClr val="tx1"/>
                          </a:solidFill>
                          <a:effectLst/>
                          <a:latin typeface="Arial" charset="0"/>
                          <a:cs typeface="Arial" charset="0"/>
                        </a:rPr>
                        <a:t> (adjacent channels) to </a:t>
                      </a:r>
                      <a:r>
                        <a:rPr kumimoji="0" lang="en-GB" sz="1400" b="0" i="0" u="none" strike="noStrike" cap="none" normalizeH="0" baseline="0" dirty="0" smtClean="0">
                          <a:ln>
                            <a:noFill/>
                          </a:ln>
                          <a:solidFill>
                            <a:srgbClr val="FF0000"/>
                          </a:solidFill>
                          <a:effectLst/>
                          <a:latin typeface="Arial" charset="0"/>
                          <a:cs typeface="Arial" charset="0"/>
                        </a:rPr>
                        <a:t>17</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dBm</a:t>
                      </a:r>
                      <a:endParaRPr kumimoji="0" lang="en-GB" sz="1400" b="0" i="0" u="none" strike="noStrike" cap="none" normalizeH="0" baseline="0" dirty="0" smtClean="0">
                        <a:ln>
                          <a:noFill/>
                        </a:ln>
                        <a:solidFill>
                          <a:schemeClr val="tx1"/>
                        </a:solidFill>
                        <a:effectLst/>
                        <a:latin typeface="Arial" charset="0"/>
                        <a:cs typeface="Arial" charset="0"/>
                      </a:endParaRPr>
                    </a:p>
                  </a:txBody>
                  <a:tcPr marL="36000" marR="36000" marT="36000" marB="3600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109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Transmit-power control</a:t>
                      </a:r>
                    </a:p>
                  </a:txBody>
                  <a:tcPr marL="36000" marR="36000" marT="36000" marB="3600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Required</a:t>
                      </a:r>
                    </a:p>
                  </a:txBody>
                  <a:tcPr marL="36000" marR="36000" marT="36000" marB="3600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Bandwidth</a:t>
                      </a:r>
                    </a:p>
                  </a:txBody>
                  <a:tcPr marL="36000" marR="36000" marT="36000" marB="3600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Unlimited</a:t>
                      </a:r>
                    </a:p>
                  </a:txBody>
                  <a:tcPr marL="36000" marR="36000" marT="36000" marB="3600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109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Out-of-band performance</a:t>
                      </a:r>
                    </a:p>
                  </a:txBody>
                  <a:tcPr marL="36000" marR="36000" marT="36000" marB="3600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&lt; </a:t>
                      </a:r>
                      <a:r>
                        <a:rPr kumimoji="0" lang="en-GB" sz="1400" b="0" i="0" u="none" strike="noStrike" cap="none" normalizeH="0" baseline="0" dirty="0" smtClean="0">
                          <a:ln>
                            <a:noFill/>
                          </a:ln>
                          <a:solidFill>
                            <a:srgbClr val="FF0000"/>
                          </a:solidFill>
                          <a:effectLst/>
                          <a:latin typeface="Arial" charset="0"/>
                          <a:cs typeface="Arial" charset="0"/>
                        </a:rPr>
                        <a:t>-46</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dBm</a:t>
                      </a:r>
                      <a:endParaRPr kumimoji="0" lang="en-GB" sz="1400" b="0" i="0" u="none" strike="noStrike" cap="none" normalizeH="0" baseline="0" dirty="0" smtClean="0">
                        <a:ln>
                          <a:noFill/>
                        </a:ln>
                        <a:solidFill>
                          <a:schemeClr val="tx1"/>
                        </a:solidFill>
                        <a:effectLst/>
                        <a:latin typeface="Arial" charset="0"/>
                        <a:cs typeface="Arial" charset="0"/>
                      </a:endParaRPr>
                    </a:p>
                  </a:txBody>
                  <a:tcPr marL="36000" marR="36000" marT="36000" marB="3600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Arial" charset="0"/>
                        </a:rPr>
                        <a:t>Time between sensing</a:t>
                      </a:r>
                    </a:p>
                  </a:txBody>
                  <a:tcPr marL="36000" marR="36000" marT="36000" marB="3600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cs typeface="Arial" charset="0"/>
                        </a:rPr>
                        <a:t>&lt; 1 second</a:t>
                      </a:r>
                    </a:p>
                  </a:txBody>
                  <a:tcPr marL="36000" marR="36000" marT="36000" marB="3600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bl>
          </a:graphicData>
        </a:graphic>
      </p:graphicFrame>
      <p:sp>
        <p:nvSpPr>
          <p:cNvPr id="24607" name="Rectangle 37"/>
          <p:cNvSpPr>
            <a:spLocks noChangeArrowheads="1"/>
          </p:cNvSpPr>
          <p:nvPr/>
        </p:nvSpPr>
        <p:spPr bwMode="auto">
          <a:xfrm>
            <a:off x="446088" y="4656138"/>
            <a:ext cx="8264525" cy="1549400"/>
          </a:xfrm>
          <a:prstGeom prst="rect">
            <a:avLst/>
          </a:prstGeom>
          <a:noFill/>
          <a:ln w="19050" algn="ctr">
            <a:noFill/>
            <a:miter lim="800000"/>
            <a:headEnd/>
            <a:tailEnd type="none" w="lg" len="med"/>
          </a:ln>
        </p:spPr>
        <p:txBody>
          <a:bodyPr lIns="36000" tIns="36000" rIns="36000" bIns="36000">
            <a:spAutoFit/>
          </a:bodyPr>
          <a:lstStyle/>
          <a:p>
            <a:pPr>
              <a:buFont typeface="Arial" charset="0"/>
              <a:buChar char="•"/>
            </a:pPr>
            <a:r>
              <a:rPr lang="en-GB" sz="1600" b="1"/>
              <a:t> Table above sets out the key parameters for Sensing that we concluded upon in July statement  and have subsequently proposed for use in studies taking place in Europe (ECC SE PT43). </a:t>
            </a:r>
          </a:p>
          <a:p>
            <a:pPr>
              <a:buFont typeface="Arial" charset="0"/>
              <a:buChar char="•"/>
            </a:pPr>
            <a:endParaRPr lang="en-GB" sz="1600" b="1"/>
          </a:p>
          <a:p>
            <a:pPr>
              <a:buFont typeface="Arial" charset="0"/>
              <a:buChar char="•"/>
            </a:pPr>
            <a:r>
              <a:rPr lang="en-GB" sz="1600" b="1"/>
              <a:t>See previous paper 18-09-0091-00-0000-ofcom-update-on-the-digital-dividend – Cognitive for more details on how these parameters were derived.</a:t>
            </a:r>
          </a:p>
        </p:txBody>
      </p:sp>
      <p:sp>
        <p:nvSpPr>
          <p:cNvPr id="24608" name="Text Box 38"/>
          <p:cNvSpPr txBox="1">
            <a:spLocks noChangeArrowheads="1"/>
          </p:cNvSpPr>
          <p:nvPr/>
        </p:nvSpPr>
        <p:spPr bwMode="auto">
          <a:xfrm>
            <a:off x="2022475" y="92075"/>
            <a:ext cx="4392613" cy="441325"/>
          </a:xfrm>
          <a:prstGeom prst="rect">
            <a:avLst/>
          </a:prstGeom>
          <a:noFill/>
          <a:ln w="19050" algn="ctr">
            <a:noFill/>
            <a:miter lim="800000"/>
            <a:headEnd/>
            <a:tailEnd type="none" w="lg" len="med"/>
          </a:ln>
        </p:spPr>
        <p:txBody>
          <a:bodyPr wrap="none" lIns="36000" tIns="36000" rIns="36000" bIns="36000">
            <a:spAutoFit/>
          </a:bodyPr>
          <a:lstStyle/>
          <a:p>
            <a:pPr algn="ctr"/>
            <a:r>
              <a:rPr lang="en-GB" sz="2400" b="1">
                <a:solidFill>
                  <a:schemeClr val="bg1"/>
                </a:solidFill>
              </a:rPr>
              <a:t>MERGED RESULTS SENSING</a:t>
            </a:r>
            <a:endParaRPr lang="en-GB">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71475" y="1062038"/>
            <a:ext cx="8248650" cy="369887"/>
          </a:xfrm>
        </p:spPr>
        <p:txBody>
          <a:bodyPr/>
          <a:lstStyle/>
          <a:p>
            <a:r>
              <a:rPr lang="en-GB" smtClean="0"/>
              <a:t>The new Ofcom consultation on geolocation</a:t>
            </a:r>
          </a:p>
        </p:txBody>
      </p:sp>
      <p:sp>
        <p:nvSpPr>
          <p:cNvPr id="25604" name="Rectangle 3"/>
          <p:cNvSpPr>
            <a:spLocks noGrp="1" noChangeArrowheads="1"/>
          </p:cNvSpPr>
          <p:nvPr>
            <p:ph type="body" idx="1"/>
          </p:nvPr>
        </p:nvSpPr>
        <p:spPr>
          <a:xfrm>
            <a:off x="371475" y="1849438"/>
            <a:ext cx="8248650" cy="4184650"/>
          </a:xfrm>
        </p:spPr>
        <p:txBody>
          <a:bodyPr/>
          <a:lstStyle/>
          <a:p>
            <a:r>
              <a:rPr lang="en-GB" smtClean="0"/>
              <a:t>We realise that the signal levels for sensing proposed in the July statement are extremely low, so we believe this alternative approach needed to be considered further.</a:t>
            </a:r>
          </a:p>
          <a:p>
            <a:endParaRPr lang="en-GB" smtClean="0"/>
          </a:p>
          <a:p>
            <a:r>
              <a:rPr lang="en-GB" smtClean="0"/>
              <a:t>We see geolocation as a promising alternative to sensing. This is where cognitive devices measure their location and make use of a “geolocation” database to determine which frequencies they can use at their current location. Devices are prohibited from transmitting until they have successfully determined from the database which frequencies, if any, they are able to transmit on in their location.</a:t>
            </a:r>
          </a:p>
          <a:p>
            <a:endParaRPr lang="en-GB" smtClean="0"/>
          </a:p>
          <a:p>
            <a:r>
              <a:rPr lang="en-GB" smtClean="0"/>
              <a:t>This new consultation and discussion document focuses on geolocation and the mechanisms likely to be needed for it to work. It is intended to aid the thinking that is taking place around the world on geolocation rather than as a statement of clear regulatory intent. As such, it is hoped that it will further discussion and speed the development of possible geolocation solutions.</a:t>
            </a:r>
          </a:p>
          <a:p>
            <a:endParaRPr lang="en-GB" smtClean="0"/>
          </a:p>
          <a:p>
            <a:r>
              <a:rPr lang="en-GB" smtClean="0"/>
              <a:t>It does not seek to change in any way the decisions on general cognitive access and sensing set out in our July 2009 statement.</a:t>
            </a:r>
          </a:p>
        </p:txBody>
      </p:sp>
      <p:sp>
        <p:nvSpPr>
          <p:cNvPr id="25605" name="Text Box 4"/>
          <p:cNvSpPr txBox="1">
            <a:spLocks noChangeArrowheads="1"/>
          </p:cNvSpPr>
          <p:nvPr/>
        </p:nvSpPr>
        <p:spPr bwMode="auto">
          <a:xfrm>
            <a:off x="3321050" y="92075"/>
            <a:ext cx="2339975" cy="438150"/>
          </a:xfrm>
          <a:prstGeom prst="rect">
            <a:avLst/>
          </a:prstGeom>
          <a:noFill/>
          <a:ln w="19050" algn="ctr">
            <a:noFill/>
            <a:miter lim="800000"/>
            <a:headEnd/>
            <a:tailEnd type="none" w="lg" len="med"/>
          </a:ln>
        </p:spPr>
        <p:txBody>
          <a:bodyPr wrap="none" lIns="36000" tIns="36000" rIns="36000" bIns="36000">
            <a:spAutoFit/>
          </a:bodyPr>
          <a:lstStyle/>
          <a:p>
            <a:pPr algn="ctr"/>
            <a:r>
              <a:rPr lang="en-GB" sz="2400" b="1">
                <a:solidFill>
                  <a:schemeClr val="bg1"/>
                </a:solidFill>
              </a:rPr>
              <a:t>GEOLOCATION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44500" y="763588"/>
            <a:ext cx="6604000" cy="738187"/>
          </a:xfrm>
        </p:spPr>
        <p:txBody>
          <a:bodyPr/>
          <a:lstStyle/>
          <a:p>
            <a:pPr algn="ctr"/>
            <a:r>
              <a:rPr lang="en-GB" smtClean="0"/>
              <a:t>Key parameters being discussed in</a:t>
            </a:r>
            <a:br>
              <a:rPr lang="en-GB" smtClean="0"/>
            </a:br>
            <a:r>
              <a:rPr lang="en-GB" smtClean="0"/>
              <a:t>Consultation</a:t>
            </a:r>
          </a:p>
        </p:txBody>
      </p:sp>
      <p:sp>
        <p:nvSpPr>
          <p:cNvPr id="26628" name="Text Box 3"/>
          <p:cNvSpPr txBox="1">
            <a:spLocks noChangeArrowheads="1"/>
          </p:cNvSpPr>
          <p:nvPr/>
        </p:nvSpPr>
        <p:spPr bwMode="auto">
          <a:xfrm>
            <a:off x="8108950" y="171450"/>
            <a:ext cx="609600" cy="304800"/>
          </a:xfrm>
          <a:prstGeom prst="rect">
            <a:avLst/>
          </a:prstGeom>
          <a:noFill/>
          <a:ln w="19050" algn="ctr">
            <a:solidFill>
              <a:srgbClr val="C90044"/>
            </a:solidFill>
            <a:miter lim="800000"/>
            <a:headEnd/>
            <a:tailEnd type="none" w="lg" len="med"/>
          </a:ln>
        </p:spPr>
        <p:txBody>
          <a:bodyPr lIns="36000" tIns="36000" rIns="36000" bIns="36000">
            <a:spAutoFit/>
          </a:bodyPr>
          <a:lstStyle/>
          <a:p>
            <a:pPr>
              <a:spcBef>
                <a:spcPct val="50000"/>
              </a:spcBef>
            </a:pPr>
            <a:r>
              <a:rPr lang="en-GB" b="1"/>
              <a:t>PMSE</a:t>
            </a:r>
          </a:p>
        </p:txBody>
      </p:sp>
      <p:sp>
        <p:nvSpPr>
          <p:cNvPr id="26629" name="Text Box 38"/>
          <p:cNvSpPr txBox="1">
            <a:spLocks noChangeArrowheads="1"/>
          </p:cNvSpPr>
          <p:nvPr/>
        </p:nvSpPr>
        <p:spPr bwMode="auto">
          <a:xfrm>
            <a:off x="3321050" y="92075"/>
            <a:ext cx="2339975" cy="438150"/>
          </a:xfrm>
          <a:prstGeom prst="rect">
            <a:avLst/>
          </a:prstGeom>
          <a:noFill/>
          <a:ln w="19050" algn="ctr">
            <a:noFill/>
            <a:miter lim="800000"/>
            <a:headEnd/>
            <a:tailEnd type="none" w="lg" len="med"/>
          </a:ln>
        </p:spPr>
        <p:txBody>
          <a:bodyPr wrap="none" lIns="36000" tIns="36000" rIns="36000" bIns="36000">
            <a:spAutoFit/>
          </a:bodyPr>
          <a:lstStyle/>
          <a:p>
            <a:pPr algn="ctr"/>
            <a:r>
              <a:rPr lang="en-GB" sz="2400" b="1">
                <a:solidFill>
                  <a:schemeClr val="bg1"/>
                </a:solidFill>
              </a:rPr>
              <a:t>GEOLOCATION</a:t>
            </a:r>
          </a:p>
        </p:txBody>
      </p:sp>
      <p:sp>
        <p:nvSpPr>
          <p:cNvPr id="8" name="Rectangle 7"/>
          <p:cNvSpPr/>
          <p:nvPr/>
        </p:nvSpPr>
        <p:spPr>
          <a:xfrm>
            <a:off x="387350" y="1592263"/>
            <a:ext cx="8447088" cy="4800600"/>
          </a:xfrm>
          <a:prstGeom prst="rect">
            <a:avLst/>
          </a:prstGeom>
        </p:spPr>
        <p:txBody>
          <a:bodyPr>
            <a:spAutoFit/>
          </a:bodyPr>
          <a:lstStyle/>
          <a:p>
            <a:pPr>
              <a:defRPr/>
            </a:pPr>
            <a:r>
              <a:rPr lang="en-GB" sz="1800" b="1" dirty="0"/>
              <a:t>Based on previous work and workshops held with key stakeholders we believe that the key issues to be addressed in developing a geolocation approach are:</a:t>
            </a:r>
          </a:p>
          <a:p>
            <a:pPr>
              <a:defRPr/>
            </a:pPr>
            <a:endParaRPr lang="en-GB" sz="1800" b="1" dirty="0"/>
          </a:p>
          <a:p>
            <a:pPr marL="342900" indent="-342900">
              <a:buFont typeface="+mj-lt"/>
              <a:buAutoNum type="arabicPeriod"/>
              <a:defRPr/>
            </a:pPr>
            <a:r>
              <a:rPr lang="en-GB" sz="1800" b="1" i="1" dirty="0"/>
              <a:t>The information to be provided by the device to the database(s).</a:t>
            </a:r>
          </a:p>
          <a:p>
            <a:pPr marL="342900" indent="-342900">
              <a:buFont typeface="+mj-lt"/>
              <a:buAutoNum type="arabicPeriod"/>
              <a:defRPr/>
            </a:pPr>
            <a:endParaRPr lang="en-GB" sz="1800" b="1" i="1" dirty="0"/>
          </a:p>
          <a:p>
            <a:pPr marL="342900" indent="-342900">
              <a:buFont typeface="+mj-lt"/>
              <a:buAutoNum type="arabicPeriod"/>
              <a:defRPr/>
            </a:pPr>
            <a:r>
              <a:rPr lang="en-GB" sz="1800" b="1" i="1" dirty="0"/>
              <a:t>The information returned from the database(s) to the device.</a:t>
            </a:r>
          </a:p>
          <a:p>
            <a:pPr marL="342900" indent="-342900">
              <a:buFont typeface="+mj-lt"/>
              <a:buAutoNum type="arabicPeriod"/>
              <a:defRPr/>
            </a:pPr>
            <a:endParaRPr lang="en-GB" sz="1800" b="1" i="1" dirty="0"/>
          </a:p>
          <a:p>
            <a:pPr marL="342900" indent="-342900">
              <a:buFont typeface="+mj-lt"/>
              <a:buAutoNum type="arabicPeriod"/>
              <a:defRPr/>
            </a:pPr>
            <a:r>
              <a:rPr lang="en-GB" sz="1800" b="1" i="1" dirty="0"/>
              <a:t>The frequency of update of the database(s) and hence the periodicity with which devices will need to re-consult.</a:t>
            </a:r>
          </a:p>
          <a:p>
            <a:pPr marL="342900" indent="-342900">
              <a:buFont typeface="+mj-lt"/>
              <a:buAutoNum type="arabicPeriod"/>
              <a:defRPr/>
            </a:pPr>
            <a:endParaRPr lang="en-GB" sz="1800" b="1" i="1" dirty="0"/>
          </a:p>
          <a:p>
            <a:pPr marL="342900" indent="-342900">
              <a:buFont typeface="+mj-lt"/>
              <a:buAutoNum type="arabicPeriod"/>
              <a:defRPr/>
            </a:pPr>
            <a:r>
              <a:rPr lang="en-GB" sz="1800" b="1" i="1" dirty="0"/>
              <a:t>The modelling algorithms and device parameters to be used to populate the database(s).</a:t>
            </a:r>
          </a:p>
          <a:p>
            <a:pPr marL="342900" indent="-342900">
              <a:buFont typeface="+mj-lt"/>
              <a:buAutoNum type="arabicPeriod"/>
              <a:defRPr/>
            </a:pPr>
            <a:endParaRPr lang="en-GB" sz="1800" b="1" i="1" dirty="0"/>
          </a:p>
          <a:p>
            <a:pPr marL="342900" indent="-342900">
              <a:buFont typeface="+mj-lt"/>
              <a:buAutoNum type="arabicPeriod"/>
              <a:defRPr/>
            </a:pPr>
            <a:r>
              <a:rPr lang="en-GB" sz="1800" b="1" i="1" dirty="0"/>
              <a:t>The maintenance of the database(s).</a:t>
            </a:r>
          </a:p>
          <a:p>
            <a:pPr marL="342900" indent="-342900">
              <a:buFont typeface="+mj-lt"/>
              <a:buAutoNum type="arabicPeriod"/>
              <a:defRPr/>
            </a:pPr>
            <a:endParaRPr lang="en-GB" sz="1800" b="1" i="1" dirty="0"/>
          </a:p>
          <a:p>
            <a:pPr marL="342900" indent="-342900">
              <a:defRPr/>
            </a:pPr>
            <a:r>
              <a:rPr lang="en-GB" sz="1800" b="1" dirty="0"/>
              <a:t>See </a:t>
            </a:r>
            <a:r>
              <a:rPr lang="en-GB" sz="1800" b="1" dirty="0">
                <a:hlinkClick r:id="rId2"/>
              </a:rPr>
              <a:t>http://www.ofcom.org.uk/consult/condocs/cogaccess/</a:t>
            </a:r>
            <a:r>
              <a:rPr lang="en-GB" sz="1800" b="1" dirty="0"/>
              <a:t> for full details.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44500" y="763588"/>
            <a:ext cx="6604000" cy="738187"/>
          </a:xfrm>
        </p:spPr>
        <p:txBody>
          <a:bodyPr/>
          <a:lstStyle/>
          <a:p>
            <a:pPr algn="ctr"/>
            <a:r>
              <a:rPr lang="en-GB" smtClean="0"/>
              <a:t>Key parameters being discussed in</a:t>
            </a:r>
            <a:br>
              <a:rPr lang="en-GB" smtClean="0"/>
            </a:br>
            <a:r>
              <a:rPr lang="en-GB" smtClean="0"/>
              <a:t>Consultation</a:t>
            </a:r>
          </a:p>
        </p:txBody>
      </p:sp>
      <p:sp>
        <p:nvSpPr>
          <p:cNvPr id="27652" name="Text Box 3"/>
          <p:cNvSpPr txBox="1">
            <a:spLocks noChangeArrowheads="1"/>
          </p:cNvSpPr>
          <p:nvPr/>
        </p:nvSpPr>
        <p:spPr bwMode="auto">
          <a:xfrm>
            <a:off x="8108950" y="171450"/>
            <a:ext cx="609600" cy="304800"/>
          </a:xfrm>
          <a:prstGeom prst="rect">
            <a:avLst/>
          </a:prstGeom>
          <a:noFill/>
          <a:ln w="19050" algn="ctr">
            <a:solidFill>
              <a:srgbClr val="C90044"/>
            </a:solidFill>
            <a:miter lim="800000"/>
            <a:headEnd/>
            <a:tailEnd type="none" w="lg" len="med"/>
          </a:ln>
        </p:spPr>
        <p:txBody>
          <a:bodyPr lIns="36000" tIns="36000" rIns="36000" bIns="36000">
            <a:spAutoFit/>
          </a:bodyPr>
          <a:lstStyle/>
          <a:p>
            <a:pPr>
              <a:spcBef>
                <a:spcPct val="50000"/>
              </a:spcBef>
            </a:pPr>
            <a:r>
              <a:rPr lang="en-GB" b="1"/>
              <a:t>PMSE</a:t>
            </a:r>
          </a:p>
        </p:txBody>
      </p:sp>
      <p:sp>
        <p:nvSpPr>
          <p:cNvPr id="27653" name="Text Box 38"/>
          <p:cNvSpPr txBox="1">
            <a:spLocks noChangeArrowheads="1"/>
          </p:cNvSpPr>
          <p:nvPr/>
        </p:nvSpPr>
        <p:spPr bwMode="auto">
          <a:xfrm>
            <a:off x="3321050" y="92075"/>
            <a:ext cx="2339975" cy="438150"/>
          </a:xfrm>
          <a:prstGeom prst="rect">
            <a:avLst/>
          </a:prstGeom>
          <a:noFill/>
          <a:ln w="19050" algn="ctr">
            <a:noFill/>
            <a:miter lim="800000"/>
            <a:headEnd/>
            <a:tailEnd type="none" w="lg" len="med"/>
          </a:ln>
        </p:spPr>
        <p:txBody>
          <a:bodyPr wrap="none" lIns="36000" tIns="36000" rIns="36000" bIns="36000">
            <a:spAutoFit/>
          </a:bodyPr>
          <a:lstStyle/>
          <a:p>
            <a:pPr algn="ctr"/>
            <a:r>
              <a:rPr lang="en-GB" sz="2400" b="1">
                <a:solidFill>
                  <a:schemeClr val="bg1"/>
                </a:solidFill>
              </a:rPr>
              <a:t>GEOLOCATION</a:t>
            </a:r>
          </a:p>
        </p:txBody>
      </p:sp>
      <p:sp>
        <p:nvSpPr>
          <p:cNvPr id="8" name="Rectangle 7"/>
          <p:cNvSpPr/>
          <p:nvPr/>
        </p:nvSpPr>
        <p:spPr>
          <a:xfrm>
            <a:off x="387350" y="1647825"/>
            <a:ext cx="8447088" cy="4432300"/>
          </a:xfrm>
          <a:prstGeom prst="rect">
            <a:avLst/>
          </a:prstGeom>
        </p:spPr>
        <p:txBody>
          <a:bodyPr>
            <a:spAutoFit/>
          </a:bodyPr>
          <a:lstStyle/>
          <a:p>
            <a:pPr>
              <a:defRPr/>
            </a:pPr>
            <a:endParaRPr lang="en-GB" sz="1800" b="1" dirty="0"/>
          </a:p>
          <a:p>
            <a:pPr marL="342900" indent="-342900">
              <a:buFont typeface="+mj-lt"/>
              <a:buAutoNum type="arabicPeriod"/>
              <a:defRPr/>
            </a:pPr>
            <a:r>
              <a:rPr lang="en-GB" sz="2400" b="1" i="1" dirty="0"/>
              <a:t>The information to be provided by the device to the database(s).</a:t>
            </a:r>
          </a:p>
          <a:p>
            <a:pPr marL="342900" indent="-342900">
              <a:defRPr/>
            </a:pPr>
            <a:endParaRPr lang="en-GB" sz="2400" b="1" i="1" dirty="0"/>
          </a:p>
          <a:p>
            <a:pPr>
              <a:defRPr/>
            </a:pPr>
            <a:r>
              <a:rPr lang="en-GB" sz="2400" dirty="0"/>
              <a:t>We suggest that this be flexible with the device allowed to select from providing only its location through to providing location, </a:t>
            </a:r>
            <a:r>
              <a:rPr lang="en-GB" sz="2400" dirty="0" err="1"/>
              <a:t>locational</a:t>
            </a:r>
            <a:r>
              <a:rPr lang="en-GB" sz="2400" dirty="0"/>
              <a:t> accuracy, device type and preferences as to the amount of information that it receives. As the device provides additional information the database can tailor its response, in some cases allowing higher power levels. We note that this may require standardisation work around the protocols to be used.</a:t>
            </a:r>
            <a:endParaRPr lang="en-GB" sz="24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com Template - Oct 2007">
  <a:themeElements>
    <a:clrScheme name="5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5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xternal">
  <a:themeElements>
    <a:clrScheme name="External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Extern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xternal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com Template - Oct 2007">
  <a:themeElements>
    <a:clrScheme name="6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6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Ofcom Template - Oct 2007">
  <a:themeElements>
    <a:clrScheme name="7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7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7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Ofcom Template - Oct 2007">
  <a:themeElements>
    <a:clrScheme name="8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8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8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Ofcom Template - Oct 2007">
  <a:themeElements>
    <a:clrScheme name="9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9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9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Ofcom Template - Oct 2007">
  <a:themeElements>
    <a:clrScheme name="10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10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0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02-19-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9-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9-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9-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9-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9-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9-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9-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9-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com Template - Oct 2007">
  <a:themeElements>
    <a:clrScheme name="1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1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com Template - Oct 2007">
  <a:themeElements>
    <a:clrScheme name="2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2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com Template - Oct 2007">
  <a:themeElements>
    <a:clrScheme name="3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3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com Template - Oct 2007">
  <a:themeElements>
    <a:clrScheme name="4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fontScheme name="4_Ofcom Template - Oct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rgbClr val="C90044"/>
          </a:solidFill>
          <a:prstDash val="solid"/>
          <a:round/>
          <a:headEnd type="none" w="med" len="med"/>
          <a:tailEnd type="triangle" w="lg" len="med"/>
        </a:ln>
        <a:effectLst/>
      </a:spPr>
      <a:bodyPr vert="horz" wrap="non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Ofcom Template - Oct 2007 1">
        <a:dk1>
          <a:srgbClr val="642566"/>
        </a:dk1>
        <a:lt1>
          <a:srgbClr val="FFFFFF"/>
        </a:lt1>
        <a:dk2>
          <a:srgbClr val="642566"/>
        </a:dk2>
        <a:lt2>
          <a:srgbClr val="EAEAEA"/>
        </a:lt2>
        <a:accent1>
          <a:srgbClr val="642566"/>
        </a:accent1>
        <a:accent2>
          <a:srgbClr val="A9CF38"/>
        </a:accent2>
        <a:accent3>
          <a:srgbClr val="FFFFFF"/>
        </a:accent3>
        <a:accent4>
          <a:srgbClr val="541E56"/>
        </a:accent4>
        <a:accent5>
          <a:srgbClr val="B8ACB8"/>
        </a:accent5>
        <a:accent6>
          <a:srgbClr val="99BB32"/>
        </a:accent6>
        <a:hlink>
          <a:srgbClr val="E65767"/>
        </a:hlink>
        <a:folHlink>
          <a:srgbClr val="F7941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3557</TotalTime>
  <Words>1862</Words>
  <Application>Microsoft Office PowerPoint</Application>
  <PresentationFormat>On-screen Show (4:3)</PresentationFormat>
  <Paragraphs>159</Paragraphs>
  <Slides>18</Slides>
  <Notes>5</Notes>
  <HiddenSlides>0</HiddenSlides>
  <MMClips>0</MMClips>
  <ScaleCrop>false</ScaleCrop>
  <HeadingPairs>
    <vt:vector size="8" baseType="variant">
      <vt:variant>
        <vt:lpstr>Fonts Used</vt:lpstr>
      </vt:variant>
      <vt:variant>
        <vt:i4>2</vt:i4>
      </vt:variant>
      <vt:variant>
        <vt:lpstr>Theme</vt:lpstr>
      </vt:variant>
      <vt:variant>
        <vt:i4>19</vt:i4>
      </vt:variant>
      <vt:variant>
        <vt:lpstr>Embedded OLE Servers</vt:lpstr>
      </vt:variant>
      <vt:variant>
        <vt:i4>1</vt:i4>
      </vt:variant>
      <vt:variant>
        <vt:lpstr>Slide Titles</vt:lpstr>
      </vt:variant>
      <vt:variant>
        <vt:i4>18</vt:i4>
      </vt:variant>
    </vt:vector>
  </HeadingPairs>
  <TitlesOfParts>
    <vt:vector size="40" baseType="lpstr">
      <vt:lpstr>Arial</vt:lpstr>
      <vt:lpstr>Calibri</vt:lpstr>
      <vt:lpstr>2_Custom Design</vt:lpstr>
      <vt:lpstr>5_Custom Design</vt:lpstr>
      <vt:lpstr>6_Custom Design</vt:lpstr>
      <vt:lpstr>Custom Design</vt:lpstr>
      <vt:lpstr>1_Custom Design</vt:lpstr>
      <vt:lpstr>1_Ofcom Template - Oct 2007</vt:lpstr>
      <vt:lpstr>2_Ofcom Template - Oct 2007</vt:lpstr>
      <vt:lpstr>3_Ofcom Template - Oct 2007</vt:lpstr>
      <vt:lpstr>4_Ofcom Template - Oct 2007</vt:lpstr>
      <vt:lpstr>5_Ofcom Template - Oct 2007</vt:lpstr>
      <vt:lpstr>External</vt:lpstr>
      <vt:lpstr>3_Custom Design</vt:lpstr>
      <vt:lpstr>4_Custom Design</vt:lpstr>
      <vt:lpstr>6_Ofcom Template - Oct 2007</vt:lpstr>
      <vt:lpstr>7_Ofcom Template - Oct 2007</vt:lpstr>
      <vt:lpstr>8_Ofcom Template - Oct 2007</vt:lpstr>
      <vt:lpstr>9_Ofcom Template - Oct 2007</vt:lpstr>
      <vt:lpstr>10_Ofcom Template - Oct 2007</vt:lpstr>
      <vt:lpstr>802-19-Submission</vt:lpstr>
      <vt:lpstr>Microsoft Office Word 97 - 2003 Document</vt:lpstr>
      <vt:lpstr>Ofcom Update on the TV White Space issues</vt:lpstr>
      <vt:lpstr>Ofcom Update on the TV White Space issues</vt:lpstr>
      <vt:lpstr>Contents</vt:lpstr>
      <vt:lpstr>Ofcom  Consultations on TV White Space </vt:lpstr>
      <vt:lpstr>Slide 4</vt:lpstr>
      <vt:lpstr>Key parameters for devices from the July statement</vt:lpstr>
      <vt:lpstr>The new Ofcom consultation on geolocation</vt:lpstr>
      <vt:lpstr>Key parameters being discussed in Consultation</vt:lpstr>
      <vt:lpstr>Key parameters being discussed in Consultation</vt:lpstr>
      <vt:lpstr>Key parameters being discussed in Consultation</vt:lpstr>
      <vt:lpstr>Key parameters being discussed in Consultation</vt:lpstr>
      <vt:lpstr>Key parameters being discussed in Consultation</vt:lpstr>
      <vt:lpstr>Key parameters being discussed in Consultation</vt:lpstr>
      <vt:lpstr>Contents</vt:lpstr>
      <vt:lpstr>European Developments on White Space</vt:lpstr>
      <vt:lpstr>Contents</vt:lpstr>
      <vt:lpstr>Next Steps </vt:lpstr>
      <vt:lpstr>andrew.gowans@ofcom.org.uk</vt:lpstr>
    </vt:vector>
  </TitlesOfParts>
  <Company>OFCOM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document (Arial 36pt bold Purple)</dc:title>
  <dc:creator>Ofcom</dc:creator>
  <cp:lastModifiedBy>mark.austin</cp:lastModifiedBy>
  <cp:revision>80</cp:revision>
  <dcterms:created xsi:type="dcterms:W3CDTF">2007-11-26T14:28:39Z</dcterms:created>
  <dcterms:modified xsi:type="dcterms:W3CDTF">2009-11-18T23:06:55Z</dcterms:modified>
</cp:coreProperties>
</file>