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79" r:id="rId12"/>
    <p:sldId id="877" r:id="rId13"/>
    <p:sldId id="942" r:id="rId14"/>
    <p:sldId id="1181"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31" autoAdjust="0"/>
    <p:restoredTop sz="96247" autoAdjust="0"/>
  </p:normalViewPr>
  <p:slideViewPr>
    <p:cSldViewPr>
      <p:cViewPr varScale="1">
        <p:scale>
          <a:sx n="99" d="100"/>
          <a:sy n="99" d="100"/>
        </p:scale>
        <p:origin x="1266"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4/10/2025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5ED00-6AEB-4A36-0B1D-A0D3C1B98B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8B15F0-C9E1-ADE4-26EA-D4AA46E70752}"/>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B28A666-790C-9689-646B-C83C48BAE7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29DB06A0-6AE4-B0B3-9D63-61897F8F537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3E194E8-4396-0CF6-4144-989572E7E51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CE3A5D0-3F82-B0FC-E6F7-D8E1BDBDE65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13BEDA1-83BE-1DF2-D9BA-8A25C4AE22B8}"/>
              </a:ext>
            </a:extLst>
          </p:cNvPr>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45591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April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802.18-25/0034r2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33&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ofcom.org.uk/siteassets/resources/documents/consultations/category-3-4-weeks/consultation-expanding-access-to-the-6-ghz-band-for-commercial-mobile-and-wi-fi-services/main-document/expanding-access-to-the-6-ghz-band-for-mobile-and-wi-fi-services.pdf?v=391052"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35&amp;is_group=0000&amp;is_year=2025"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icasa.org.za/legislation-and-regulations/draft-regulations-on-the-dynamic-spectrum-access"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10" Type="http://schemas.openxmlformats.org/officeDocument/2006/relationships/image" Target="../media/image1.png"/><Relationship Id="rId4"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9" Type="http://schemas.openxmlformats.org/officeDocument/2006/relationships/hyperlink" Target="https://www.icasa.org.za/legislation-and-regulations/draft-radio-frequency-plan-2025-nrf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ocs.fcc.gov/public/attachments/DA-25-219A1.pdf"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cept.org/ecc/tools-and-services/ecc-consulta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miit.gov.cn/zwgk/zcwj/wjfb/tz/art/2025/art_f799fcfdec5e46dc8953a94179ac2b56.html"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ic.gov.vn/van-ban-phap-luat/du-thao/2210.ht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eb.cvent.com/event/b4fe1917-82ff-44d5-b34a-afe989945a9e/summary" TargetMode="External"/><Relationship Id="rId5" Type="http://schemas.openxmlformats.org/officeDocument/2006/relationships/hyperlink" Target="https://web.cvent.com/event/b4fe1917-82ff-44d5-b34a-afe989945a9e/regPage:6347d711-a8f5-4bf7-8bb9-de7dade7d091" TargetMode="External"/><Relationship Id="rId4" Type="http://schemas.openxmlformats.org/officeDocument/2006/relationships/hyperlink" Target="https://touchpoint.eventsair.com/2025-may-ieee-802-wireless-interim-sess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April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 April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3 April 2025 RR-TAG call as shown in the document </a:t>
            </a:r>
            <a:r>
              <a:rPr lang="en-US" sz="1800" spc="-5" dirty="0">
                <a:solidFill>
                  <a:srgbClr val="FF0000"/>
                </a:solidFill>
                <a:latin typeface="+mj-lt"/>
                <a:cs typeface="Arial"/>
                <a:hlinkClick r:id="rId3"/>
              </a:rPr>
              <a:t>18-25/0033r0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Gaurav Patwardhan</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re 6 GHz</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Proposals for AFC in Lower 6 GHz and mobile / Wi-Fi sharing in Upper 6 GHz </a:t>
            </a:r>
          </a:p>
          <a:p>
            <a:pPr marL="630238" marR="117475" lvl="1" indent="-230188" algn="just">
              <a:buChar char="•"/>
              <a:tabLst>
                <a:tab pos="230188" algn="l"/>
              </a:tabLst>
            </a:pPr>
            <a:r>
              <a:rPr lang="en-US" sz="1600" spc="-5" dirty="0">
                <a:cs typeface="Arial"/>
              </a:rPr>
              <a:t>Publication date:  13 February 2025</a:t>
            </a:r>
          </a:p>
          <a:p>
            <a:pPr marL="630238" marR="117475" lvl="1" indent="-230188" algn="just">
              <a:buChar char="•"/>
              <a:tabLst>
                <a:tab pos="230188" algn="l"/>
              </a:tabLst>
            </a:pPr>
            <a:r>
              <a:rPr lang="en-US" sz="1600" spc="-5" dirty="0">
                <a:cs typeface="Arial"/>
              </a:rPr>
              <a:t>Closing date for response:  8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https://www.ofcom.org.uk/siteassets/resources/documents/consultations/category-3-4-weeks/consultation-expanding-access-to-the-6-ghz-band-for-commercial-mobile-and-wi-fi-services/main-document/expanding-access-to-the-6-ghz-band-for-mobile-and-wi-fi-services.pdf?v=391052</a:t>
            </a:r>
            <a:r>
              <a:rPr lang="en-CA"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18-25/0035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5"/>
              </a:rPr>
              <a:t>Proposals for AFC in Lower 6 GHz and mobile / Wi-Fi sharing in Upper 6 GHz</a:t>
            </a:r>
            <a:endParaRPr lang="en-US" sz="1400" dirty="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Promoting the Development of Positioning, Navigation, and Timing Technologies and Solutions (WT Docket No. 25-110)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7"/>
              </a:rPr>
              <a:t>Remaking the low interference potential devices class licence</a:t>
            </a:r>
            <a:endParaRPr lang="en-GB" sz="1400" u="sng" dirty="0">
              <a:solidFill>
                <a:srgbClr val="0000FF"/>
              </a:solidFill>
              <a:effectLst/>
              <a:ea typeface="Times New Roman" panose="02020603050405020304" pitchFamily="18" charset="0"/>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Reply Comment - Promoting the Development of Positioning, Navigation, and Timing Technologies and Solutions (WT Docket No. 25-110)</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8"/>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9"/>
              </a:rPr>
              <a:t>National radio frequency plan 2025 (NRFP)</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0"/>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4"/>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December 2024, Ofcom </a:t>
            </a:r>
            <a:r>
              <a:rPr lang="en-US" sz="1400" dirty="0">
                <a:solidFill>
                  <a:schemeClr val="tx1"/>
                </a:solidFill>
                <a:hlinkClick r:id="rId5"/>
              </a:rPr>
              <a:t>published</a:t>
            </a:r>
            <a:r>
              <a:rPr lang="en-US" sz="1400" dirty="0">
                <a:solidFill>
                  <a:schemeClr val="tx1"/>
                </a:solidFill>
              </a:rPr>
              <a:t> the final version of the Plans of Work 2025/26 as well as the administrations’ response to selected received comments.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FCC opens “IN RE: DELETE, DELETE, DELETE” docket (</a:t>
            </a:r>
            <a:r>
              <a:rPr lang="en-US" sz="1400" dirty="0">
                <a:solidFill>
                  <a:schemeClr val="tx1"/>
                </a:solidFill>
                <a:hlinkClick r:id="rId6"/>
              </a:rPr>
              <a:t>DA 25-219</a:t>
            </a:r>
            <a:r>
              <a:rPr lang="en-US" sz="1400" dirty="0">
                <a:solidFill>
                  <a:schemeClr val="tx1"/>
                </a:solidFill>
              </a:rPr>
              <a:t>) that seeks public opinion on “every rule, regulation, or guidance document that the FCC should eliminate for the purposes of alleviating unnecessary regulatory burdens”. Comment submission deadline is 11 April 2025. Reply comment submission deadline is 28 April 2025.</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151DA-CEFB-324C-4F4A-05880C8A44F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1F66733-DDEA-72C8-37A7-4A8D1A0B86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a:extLst>
              <a:ext uri="{FF2B5EF4-FFF2-40B4-BE49-F238E27FC236}">
                <a16:creationId xmlns:a16="http://schemas.microsoft.com/office/drawing/2014/main" id="{177E31B4-B26D-6422-48C1-62DD7697F2B7}"/>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a:extLst>
              <a:ext uri="{FF2B5EF4-FFF2-40B4-BE49-F238E27FC236}">
                <a16:creationId xmlns:a16="http://schemas.microsoft.com/office/drawing/2014/main" id="{E6F2B81D-D0B2-BBC6-7B4F-F0ECAB3E9E1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16ACEEB1-9566-70EA-7579-018D2CA73F9D}"/>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China</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September 2023, MIIT published the </a:t>
            </a:r>
            <a:r>
              <a:rPr lang="en-US" sz="1400" dirty="0">
                <a:solidFill>
                  <a:schemeClr val="tx1"/>
                </a:solidFill>
                <a:hlinkClick r:id="rId3"/>
              </a:rPr>
              <a:t>decision</a:t>
            </a:r>
            <a:r>
              <a:rPr lang="en-US" sz="1400" dirty="0">
                <a:solidFill>
                  <a:schemeClr val="tx1"/>
                </a:solidFill>
              </a:rPr>
              <a:t> on 27 March 2025 to proceed with the proposed abolition of two normative documents re: 40-50 GHz band.</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4"/>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p:txBody>
      </p:sp>
      <p:pic>
        <p:nvPicPr>
          <p:cNvPr id="9" name="Picture 8">
            <a:extLst>
              <a:ext uri="{FF2B5EF4-FFF2-40B4-BE49-F238E27FC236}">
                <a16:creationId xmlns:a16="http://schemas.microsoft.com/office/drawing/2014/main" id="{96CC1EF5-44F8-5E85-E806-1CE49466653D}"/>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47169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81286687"/>
              </p:ext>
            </p:extLst>
          </p:nvPr>
        </p:nvGraphicFramePr>
        <p:xfrm>
          <a:off x="914400" y="1705690"/>
          <a:ext cx="10287000" cy="185420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April 2025</a:t>
                      </a:r>
                      <a:r>
                        <a:rPr lang="en-US" sz="1500" baseline="0" dirty="0"/>
                        <a:t>, 3:00pm ET to 3:55pm ET</a:t>
                      </a:r>
                    </a:p>
                  </a:txBody>
                  <a:tcPr anchor="ctr"/>
                </a:tc>
                <a:extLst>
                  <a:ext uri="{0D108BD9-81ED-4DB2-BD59-A6C34878D82A}">
                    <a16:rowId xmlns:a16="http://schemas.microsoft.com/office/drawing/2014/main" val="26862124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10" name="Content Placeholder 2"/>
          <p:cNvSpPr txBox="1">
            <a:spLocks/>
          </p:cNvSpPr>
          <p:nvPr/>
        </p:nvSpPr>
        <p:spPr bwMode="auto">
          <a:xfrm>
            <a:off x="762000"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11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6248399" y="1548413"/>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None</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None </a:t>
            </a:r>
          </a:p>
          <a:p>
            <a:pPr marL="630238" marR="117475" lvl="1" indent="-230188" algn="just">
              <a:buFont typeface="Times New Roman" pitchFamily="16" charset="0"/>
              <a:buChar char="•"/>
              <a:tabLst>
                <a:tab pos="230188" algn="l"/>
              </a:tabLst>
            </a:pPr>
            <a:r>
              <a:rPr lang="en-US" sz="1600" spc="-5" dirty="0">
                <a:latin typeface="+mj-lt"/>
                <a:cs typeface="Arial"/>
              </a:rPr>
              <a:t>Adjourned at 3:58pm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UK Ofcom’s consultation re 6 GHz </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80402</TotalTime>
  <Words>2306</Words>
  <Application>Microsoft Office PowerPoint</Application>
  <PresentationFormat>Widescreen</PresentationFormat>
  <Paragraphs>368</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UK Ofcom’s consultation re 6 GHz</vt:lpstr>
      <vt:lpstr>Status of ongoing consultations</vt:lpstr>
      <vt:lpstr>General discussion items (1)</vt:lpstr>
      <vt:lpstr>General discussion items (2)</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18-25/0034r2</dc:title>
  <dc:creator>Edward Au</dc:creator>
  <cp:keywords>10 April 2025</cp:keywords>
  <cp:lastModifiedBy>Edward Au</cp:lastModifiedBy>
  <cp:revision>6638</cp:revision>
  <cp:lastPrinted>1601-01-01T00:00:00Z</cp:lastPrinted>
  <dcterms:created xsi:type="dcterms:W3CDTF">2016-03-03T14:54:45Z</dcterms:created>
  <dcterms:modified xsi:type="dcterms:W3CDTF">2025-04-10T20:02:44Z</dcterms:modified>
  <cp:category>IEEE 802.18 RR-TAG agenda</cp:category>
</cp:coreProperties>
</file>