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1179" r:id="rId12"/>
    <p:sldId id="877" r:id="rId13"/>
    <p:sldId id="942" r:id="rId14"/>
    <p:sldId id="1181"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1" autoAdjust="0"/>
    <p:restoredTop sz="96247" autoAdjust="0"/>
  </p:normalViewPr>
  <p:slideViewPr>
    <p:cSldViewPr>
      <p:cViewPr varScale="1">
        <p:scale>
          <a:sx n="99" d="100"/>
          <a:sy n="99" d="100"/>
        </p:scale>
        <p:origin x="1266"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4/10/2025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802.18-25/0034r2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33&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siteassets/resources/documents/consultations/category-3-4-weeks/consultation-expanding-access-to-the-6-ghz-band-for-commercial-mobile-and-wi-fi-services/main-document/expanding-access-to-the-6-ghz-band-for-mobile-and-wi-fi-services.pdf?v=39105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5&amp;is_group=0000&amp;is_year=2025"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icasa.org.za/legislation-and-regulations/draft-regulations-on-the-dynamic-spectrum-access"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10" Type="http://schemas.openxmlformats.org/officeDocument/2006/relationships/image" Target="../media/image1.png"/><Relationship Id="rId4"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9" Type="http://schemas.openxmlformats.org/officeDocument/2006/relationships/hyperlink" Target="https://www.icasa.org.za/legislation-and-regulations/draft-radio-frequency-plan-2025-nrf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A-25-219A1.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cept.org/ecc/tools-and-services/ecc-consulta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3 April 2025 RR-TAG call as shown in the document </a:t>
            </a:r>
            <a:r>
              <a:rPr lang="en-US" sz="1800" spc="-5" dirty="0">
                <a:solidFill>
                  <a:srgbClr val="FF0000"/>
                </a:solidFill>
                <a:latin typeface="+mj-lt"/>
                <a:cs typeface="Arial"/>
                <a:hlinkClick r:id="rId3"/>
              </a:rPr>
              <a:t>18-25/0033r0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Seconded:  Gaurav Patwardhan</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re 6 GHz</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Proposals for AFC in Lower 6 GHz and mobile / Wi-Fi sharing in Upper 6 GHz </a:t>
            </a:r>
          </a:p>
          <a:p>
            <a:pPr marL="630238" marR="117475" lvl="1" indent="-230188" algn="just">
              <a:buChar char="•"/>
              <a:tabLst>
                <a:tab pos="230188" algn="l"/>
              </a:tabLst>
            </a:pPr>
            <a:r>
              <a:rPr lang="en-US" sz="1600" spc="-5" dirty="0">
                <a:cs typeface="Arial"/>
              </a:rPr>
              <a:t>Publication date:  13 February 2025</a:t>
            </a:r>
          </a:p>
          <a:p>
            <a:pPr marL="630238" marR="117475" lvl="1" indent="-230188" algn="just">
              <a:buChar char="•"/>
              <a:tabLst>
                <a:tab pos="230188" algn="l"/>
              </a:tabLst>
            </a:pPr>
            <a:r>
              <a:rPr lang="en-US" sz="1600" spc="-5" dirty="0">
                <a:cs typeface="Arial"/>
              </a:rPr>
              <a:t>Closing date for response:  8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https://www.ofcom.org.uk/siteassets/resources/documents/consultations/category-3-4-weeks/consultation-expanding-access-to-the-6-ghz-band-for-commercial-mobile-and-wi-fi-services/main-document/expanding-access-to-the-6-ghz-band-for-mobile-and-wi-fi-services.pdf?v=391052</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5"/>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Promoting the Development of Positioning, Navigation, and Timing Technologies and Solutions (WT Docket No. 25-110)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class licence</a:t>
            </a:r>
            <a:endParaRPr lang="en-GB" sz="1400" u="sng" dirty="0">
              <a:solidFill>
                <a:srgbClr val="0000FF"/>
              </a:solidFill>
              <a:effectLst/>
              <a:ea typeface="Times New Roman" panose="02020603050405020304" pitchFamily="18" charset="0"/>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Reply Comment - Promoting the Development of Positioning, Navigation, and Timing Technologies and Solutions (WT Docket No. 25-110)</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8"/>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9"/>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4"/>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December 2024, Ofcom </a:t>
            </a:r>
            <a:r>
              <a:rPr lang="en-US" sz="1400" dirty="0">
                <a:solidFill>
                  <a:schemeClr val="tx1"/>
                </a:solidFill>
                <a:hlinkClick r:id="rId5"/>
              </a:rPr>
              <a:t>published</a:t>
            </a:r>
            <a:r>
              <a:rPr lang="en-US" sz="1400" dirty="0">
                <a:solidFill>
                  <a:schemeClr val="tx1"/>
                </a:solidFill>
              </a:rPr>
              <a:t> the final version of the Plans of Work 2025/26 as well as the administrations’ response to selected received comments.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6"/>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81286687"/>
              </p:ext>
            </p:extLst>
          </p:nvPr>
        </p:nvGraphicFramePr>
        <p:xfrm>
          <a:off x="914400" y="1705690"/>
          <a:ext cx="10287000" cy="185420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None</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None </a:t>
            </a:r>
          </a:p>
          <a:p>
            <a:pPr marL="630238" marR="117475" lvl="1" indent="-230188" algn="just">
              <a:buFont typeface="Times New Roman" pitchFamily="16" charset="0"/>
              <a:buChar char="•"/>
              <a:tabLst>
                <a:tab pos="230188" algn="l"/>
              </a:tabLst>
            </a:pPr>
            <a:r>
              <a:rPr lang="en-US" sz="1600" spc="-5" dirty="0">
                <a:latin typeface="+mj-lt"/>
                <a:cs typeface="Arial"/>
              </a:rPr>
              <a:t>Adjourned at 3:58pm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UK Ofcom’s consultation re 6 GHz </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80402</TotalTime>
  <Words>2306</Words>
  <Application>Microsoft Office PowerPoint</Application>
  <PresentationFormat>Widescreen</PresentationFormat>
  <Paragraphs>368</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UK Ofcom’s consultation re 6 GHz</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18-25/0034r2</dc:title>
  <dc:creator>Edward Au</dc:creator>
  <cp:keywords>10 April 2025</cp:keywords>
  <cp:lastModifiedBy>Edward Au</cp:lastModifiedBy>
  <cp:revision>6638</cp:revision>
  <cp:lastPrinted>1601-01-01T00:00:00Z</cp:lastPrinted>
  <dcterms:created xsi:type="dcterms:W3CDTF">2016-03-03T14:54:45Z</dcterms:created>
  <dcterms:modified xsi:type="dcterms:W3CDTF">2025-04-10T20:02:44Z</dcterms:modified>
  <cp:category>IEEE 802.18 RR-TAG agenda</cp:category>
</cp:coreProperties>
</file>