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1" autoAdjust="0"/>
    <p:restoredTop sz="97084" autoAdjust="0"/>
  </p:normalViewPr>
  <p:slideViewPr>
    <p:cSldViewPr>
      <p:cViewPr varScale="1">
        <p:scale>
          <a:sx n="99" d="100"/>
          <a:sy n="99" d="100"/>
        </p:scale>
        <p:origin x="1266"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802.18-25/0031r0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miit.gov.cn/zwgk/zcwj/wjfb/tz/art/2025/art_f799fcfdec5e46dc8953a94179ac2b56.html" TargetMode="External"/><Relationship Id="rId5" Type="http://schemas.openxmlformats.org/officeDocument/2006/relationships/hyperlink" Target="https://docs.fcc.gov/public/attachments/DA-25-219A1.pdf"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27 March 2025 RR-TAG call as shown in the document </a:t>
            </a:r>
            <a:r>
              <a:rPr lang="en-US" sz="1800" spc="-5" dirty="0">
                <a:solidFill>
                  <a:srgbClr val="FF0000"/>
                </a:solidFill>
                <a:latin typeface="+mj-lt"/>
                <a:cs typeface="Arial"/>
                <a:hlinkClick r:id="rId3"/>
              </a:rPr>
              <a:t>18-25/0032r0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3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December 2024,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5"/>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6"/>
              </a:rPr>
              <a:t>decision</a:t>
            </a:r>
            <a:r>
              <a:rPr lang="en-US" sz="1400" dirty="0">
                <a:solidFill>
                  <a:schemeClr val="tx1"/>
                </a:solidFill>
              </a:rPr>
              <a:t> on 27 March 2025 to proceed with the proposed abolition of two normative documents re: 40-50 GHz band.</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10409674"/>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Australia ACMA’s consultation re LIPD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80192</TotalTime>
  <Words>2005</Words>
  <Application>Microsoft Office PowerPoint</Application>
  <PresentationFormat>Widescreen</PresentationFormat>
  <Paragraphs>339</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18-25/0031r0</dc:title>
  <dc:creator>Edward Au</dc:creator>
  <cp:keywords>3 April 2025</cp:keywords>
  <cp:lastModifiedBy>Edward Au</cp:lastModifiedBy>
  <cp:revision>6599</cp:revision>
  <cp:lastPrinted>1601-01-01T00:00:00Z</cp:lastPrinted>
  <dcterms:created xsi:type="dcterms:W3CDTF">2016-03-03T14:54:45Z</dcterms:created>
  <dcterms:modified xsi:type="dcterms:W3CDTF">2025-03-30T19:39:52Z</dcterms:modified>
  <cp:category>IEEE 802.18 RR-TAG agenda</cp:category>
</cp:coreProperties>
</file>