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431" autoAdjust="0"/>
    <p:restoredTop sz="97084" autoAdjust="0"/>
  </p:normalViewPr>
  <p:slideViewPr>
    <p:cSldViewPr>
      <p:cViewPr varScale="1">
        <p:scale>
          <a:sx n="151" d="100"/>
          <a:sy n="151" d="100"/>
        </p:scale>
        <p:origin x="480" y="19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3/28/25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802.18-25/0025r2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26&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rrt.lt/wp-content/uploads/2025/02/20250228_Apklausa-6425-7125-M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4&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docs.fcc.gov/public/attachments/DOC-410031A1.pdf"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5"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4" Type="http://schemas.openxmlformats.org/officeDocument/2006/relationships/hyperlink" Target="https://www.rrt.lt/wp-content/uploads/2025/02/20250228_Apklausa-6425-7125-MHz.pdf"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5-219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March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Unanimously approved.</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20 March 2025 RR-TAG call as shown in the document </a:t>
            </a:r>
            <a:r>
              <a:rPr lang="en-US" sz="1800" spc="-5" dirty="0">
                <a:solidFill>
                  <a:srgbClr val="FF0000"/>
                </a:solidFill>
                <a:latin typeface="+mj-lt"/>
                <a:cs typeface="Arial"/>
                <a:hlinkClick r:id="rId3"/>
              </a:rPr>
              <a:t>18-25/0026r0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Unanimously approved.</a:t>
            </a: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Lithuania RRT’s consultation re the upper 6 GHz band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Public survey on the prospects for the use of the radio frequency band 6425-7125 MHz</a:t>
            </a:r>
          </a:p>
          <a:p>
            <a:pPr marL="630238" marR="117475" lvl="1" indent="-230188" algn="just">
              <a:buChar char="•"/>
              <a:tabLst>
                <a:tab pos="230188" algn="l"/>
              </a:tabLst>
            </a:pPr>
            <a:r>
              <a:rPr lang="en-US" sz="1600" spc="-5" dirty="0">
                <a:cs typeface="Arial"/>
              </a:rPr>
              <a:t>Publication date:  28 February 2025</a:t>
            </a:r>
          </a:p>
          <a:p>
            <a:pPr marL="630238" marR="117475" lvl="1" indent="-230188" algn="just">
              <a:buChar char="•"/>
              <a:tabLst>
                <a:tab pos="230188" algn="l"/>
              </a:tabLst>
            </a:pPr>
            <a:r>
              <a:rPr lang="en-US" sz="1600" spc="-5" dirty="0">
                <a:cs typeface="Arial"/>
              </a:rPr>
              <a:t>Closing date for response:  18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https://www.rrt.lt/wp-content/uploads/2025/02/20250228_Apklausa-6425-7125-MHz.pdf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1AB18396-59EE-33C4-257B-165F1117433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Lithuania RRT’s consultation re the upper 6 GHz band (2)</a:t>
            </a:r>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18-25/0024r2 </a:t>
            </a:r>
            <a:r>
              <a:rPr lang="en-US" sz="1800" spc="-5" dirty="0">
                <a:cs typeface="Arial"/>
              </a:rPr>
              <a:t>in response to the </a:t>
            </a:r>
            <a:r>
              <a:rPr lang="en-US" sz="1800" dirty="0"/>
              <a:t>Lithuania Communications Regulatory Authority (RRT)</a:t>
            </a:r>
            <a:r>
              <a:rPr lang="en-US" sz="1800" spc="-5" dirty="0">
                <a:cs typeface="Arial"/>
              </a:rPr>
              <a:t>’s </a:t>
            </a:r>
            <a:r>
              <a:rPr lang="en-US" sz="1800" spc="-5" dirty="0">
                <a:solidFill>
                  <a:schemeClr val="tx1"/>
                </a:solidFill>
                <a:cs typeface="Arial"/>
              </a:rPr>
              <a:t>consultation </a:t>
            </a:r>
            <a:r>
              <a:rPr lang="en-US" sz="1800" dirty="0"/>
              <a:t>“Public survey on the prospects for the use of the radio frequency band 6425-7125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RRT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6Y, 0N, 2A. (Pass)</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27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Lithuania RRT:  </a:t>
            </a:r>
            <a:r>
              <a:rPr lang="en-US" sz="1400" spc="-5" dirty="0">
                <a:solidFill>
                  <a:schemeClr val="tx1"/>
                </a:solidFill>
                <a:cs typeface="Arial"/>
                <a:hlinkClick r:id="rId4"/>
              </a:rPr>
              <a:t>Public survey on the prospects for the use of the radio frequency band 6425-7125 MHz</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6"/>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3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8"/>
              </a:rPr>
              <a:t>Promoting the Development of Positioning, Navigation, and Timing Technologies and Solutions (WT Docket No. 25-110 / Inquiry FCC-CIRC2503-01)</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USA FCC opens “IN RE: DELETE, DELETE, DELETE” docket (</a:t>
            </a:r>
            <a:r>
              <a:rPr lang="en-US" sz="1400" dirty="0">
                <a:solidFill>
                  <a:schemeClr val="tx1"/>
                </a:solidFill>
                <a:hlinkClick r:id="rId4"/>
              </a:rPr>
              <a:t>DA 25-219</a:t>
            </a:r>
            <a:r>
              <a:rPr lang="en-US" sz="1400" dirty="0">
                <a:solidFill>
                  <a:schemeClr val="tx1"/>
                </a:solidFill>
              </a:rPr>
              <a:t>) that seeks public opinion on “every rule, regulation, or guidance document that the FCC should eliminate for the purposes of alleviating unnecessary regulatory burdens”. The comment submission deadline is 11 April 2025, and the reply comment submission deadline is 28 April 2025.</a:t>
            </a:r>
          </a:p>
          <a:p>
            <a:pPr marL="230188" marR="117475" indent="-230188" algn="just">
              <a:buFont typeface="Times New Roman" pitchFamily="16" charset="0"/>
              <a:buChar char="•"/>
              <a:tabLst>
                <a:tab pos="230188" algn="l"/>
              </a:tabLst>
            </a:pPr>
            <a:r>
              <a:rPr lang="en-US" sz="1800" spc="-5" dirty="0">
                <a:cs typeface="Arial"/>
              </a:rPr>
              <a:t>Asia Pacific</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35081564"/>
              </p:ext>
            </p:extLst>
          </p:nvPr>
        </p:nvGraphicFramePr>
        <p:xfrm>
          <a:off x="914400" y="1705690"/>
          <a:ext cx="10287000" cy="25958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April 2025</a:t>
                      </a:r>
                      <a:r>
                        <a:rPr lang="en-US" sz="1500" baseline="0" dirty="0"/>
                        <a:t>, 3:00pm ET to 3:55pm ET</a:t>
                      </a:r>
                    </a:p>
                  </a:txBody>
                  <a:tcPr anchor="ctr"/>
                </a:tc>
                <a:extLst>
                  <a:ext uri="{0D108BD9-81ED-4DB2-BD59-A6C34878D82A}">
                    <a16:rowId xmlns:a16="http://schemas.microsoft.com/office/drawing/2014/main" val="32008297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Lithuania RRT’s consultation re the upper 6 GHz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80155</TotalTime>
  <Words>2157</Words>
  <Application>Microsoft Macintosh PowerPoint</Application>
  <PresentationFormat>Widescreen</PresentationFormat>
  <Paragraphs>353</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Arial</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Lithuania RRT’s consultation re the upper 6 GHz band (1)</vt:lpstr>
      <vt:lpstr>Lithuania RRT’s consultation re the upper 6 GHz band (2)</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18-25/0027r1</dc:title>
  <dc:creator>Edward Au</dc:creator>
  <cp:keywords>27 March 2025</cp:keywords>
  <cp:lastModifiedBy>Patwardhan, Gaurav</cp:lastModifiedBy>
  <cp:revision>6578</cp:revision>
  <cp:lastPrinted>1601-01-01T00:00:00Z</cp:lastPrinted>
  <dcterms:created xsi:type="dcterms:W3CDTF">2016-03-03T14:54:45Z</dcterms:created>
  <dcterms:modified xsi:type="dcterms:W3CDTF">2025-03-27T19:37:17Z</dcterms:modified>
  <cp:category>IEEE 802.18 RR-TAG agenda</cp:category>
</cp:coreProperties>
</file>