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43" autoAdjust="0"/>
    <p:restoredTop sz="92615" autoAdjust="0"/>
  </p:normalViewPr>
  <p:slideViewPr>
    <p:cSldViewPr>
      <p:cViewPr varScale="1">
        <p:scale>
          <a:sx n="91" d="100"/>
          <a:sy n="91" d="100"/>
        </p:scale>
        <p:origin x="148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802.18-25/0025r1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26&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rrt.lt/wp-content/uploads/2025/02/20250228_Apklausa-6425-7125-M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4&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docs.fcc.gov/public/attachments/DOC-410031A1.pdf"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5"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4" Type="http://schemas.openxmlformats.org/officeDocument/2006/relationships/hyperlink" Target="https://www.rrt.lt/wp-content/uploads/2025/02/20250228_Apklausa-6425-7125-MHz.pdf" TargetMode="External"/><Relationship Id="rId9"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5-219A1.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ouchpoint.eventsair.com/2025-may-ieee-802-wireless-interim-sess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March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20 March 2025 RR-TAG call as shown in the document </a:t>
            </a:r>
            <a:r>
              <a:rPr lang="en-US" sz="1800" spc="-5" dirty="0">
                <a:solidFill>
                  <a:srgbClr val="FF0000"/>
                </a:solidFill>
                <a:latin typeface="+mj-lt"/>
                <a:cs typeface="Arial"/>
                <a:hlinkClick r:id="rId3"/>
              </a:rPr>
              <a:t>18-25/0026r0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  </a:t>
            </a:r>
          </a:p>
          <a:p>
            <a:pPr marL="630238" marR="117475" lvl="1" indent="-230188" algn="just">
              <a:buFont typeface="Times New Roman" pitchFamily="16" charset="0"/>
              <a:buChar char="•"/>
              <a:tabLst>
                <a:tab pos="230188" algn="l"/>
              </a:tabLst>
            </a:pPr>
            <a:r>
              <a:rPr lang="en-US" sz="1600" spc="-5" dirty="0">
                <a:latin typeface="+mj-lt"/>
                <a:cs typeface="Arial"/>
              </a:rPr>
              <a:t>Vote:   </a:t>
            </a: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Lithuania RRT’s consultation re the upper 6 GHz band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Public survey on the prospects for the use of the radio frequency band 6425-7125 MHz</a:t>
            </a:r>
          </a:p>
          <a:p>
            <a:pPr marL="630238" marR="117475" lvl="1" indent="-230188" algn="just">
              <a:buChar char="•"/>
              <a:tabLst>
                <a:tab pos="230188" algn="l"/>
              </a:tabLst>
            </a:pPr>
            <a:r>
              <a:rPr lang="en-US" sz="1600" spc="-5" dirty="0">
                <a:cs typeface="Arial"/>
              </a:rPr>
              <a:t>Publication date:  28 February 2025</a:t>
            </a:r>
          </a:p>
          <a:p>
            <a:pPr marL="630238" marR="117475" lvl="1" indent="-230188" algn="just">
              <a:buChar char="•"/>
              <a:tabLst>
                <a:tab pos="230188" algn="l"/>
              </a:tabLst>
            </a:pPr>
            <a:r>
              <a:rPr lang="en-US" sz="1600" spc="-5" dirty="0">
                <a:cs typeface="Arial"/>
              </a:rPr>
              <a:t>Closing date for response:  18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https://www.rrt.lt/wp-content/uploads/2025/02/20250228_Apklausa-6425-7125-MHz.pdf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1AB18396-59EE-33C4-257B-165F1117433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Lithuania RRT’s consultation re the upper 6 GHz band (2)</a:t>
            </a:r>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18-25/0024r1 [Placeholder] </a:t>
            </a:r>
            <a:r>
              <a:rPr lang="en-US" sz="1800" spc="-5" dirty="0">
                <a:cs typeface="Arial"/>
              </a:rPr>
              <a:t>in response to the </a:t>
            </a:r>
            <a:r>
              <a:rPr lang="en-US" sz="1800" dirty="0"/>
              <a:t>Lithuania Communications Regulatory Authority (RRT)</a:t>
            </a:r>
            <a:r>
              <a:rPr lang="en-US" sz="1800" spc="-5" dirty="0">
                <a:cs typeface="Arial"/>
              </a:rPr>
              <a:t>’s </a:t>
            </a:r>
            <a:r>
              <a:rPr lang="en-US" sz="1800" spc="-5" dirty="0">
                <a:solidFill>
                  <a:schemeClr val="tx1"/>
                </a:solidFill>
                <a:cs typeface="Arial"/>
              </a:rPr>
              <a:t>consultation </a:t>
            </a:r>
            <a:r>
              <a:rPr lang="en-US" sz="1800" dirty="0"/>
              <a:t>“Public survey on the prospects for the use of the radio frequency band 6425-7125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RRT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27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Lithuania RRT:  </a:t>
            </a:r>
            <a:r>
              <a:rPr lang="en-US" sz="1400" spc="-5" dirty="0">
                <a:solidFill>
                  <a:schemeClr val="tx1"/>
                </a:solidFill>
                <a:cs typeface="Arial"/>
                <a:hlinkClick r:id="rId4"/>
              </a:rPr>
              <a:t>Public survey on the prospects for the use of the radio frequency band 6425-7125 MHz</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6"/>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3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7"/>
              </a:rPr>
              <a:t>Remaking the low interference potential devices </a:t>
            </a:r>
            <a:r>
              <a:rPr lang="en-GB" sz="1400" u="sng">
                <a:solidFill>
                  <a:srgbClr val="0000FF"/>
                </a:solidFill>
                <a:effectLst/>
                <a:ea typeface="Times New Roman" panose="02020603050405020304" pitchFamily="18" charset="0"/>
                <a:hlinkClick r:id="rId7"/>
              </a:rPr>
              <a:t>class licence</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8"/>
              </a:rPr>
              <a:t>Promoting the Development of Positioning, Navigation, and Timing Technologies and Solutions (WT Docket No. 25-110 / Inquiry FCC-CIRC2503-01)</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3"/>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USA FCC </a:t>
            </a:r>
            <a:r>
              <a:rPr lang="en-US" sz="1400">
                <a:solidFill>
                  <a:schemeClr val="tx1"/>
                </a:solidFill>
              </a:rPr>
              <a:t>opens “IN </a:t>
            </a:r>
            <a:r>
              <a:rPr lang="en-US" sz="1400" dirty="0">
                <a:solidFill>
                  <a:schemeClr val="tx1"/>
                </a:solidFill>
              </a:rPr>
              <a:t>RE: DELETE, DELETE</a:t>
            </a:r>
            <a:r>
              <a:rPr lang="en-US" sz="1400">
                <a:solidFill>
                  <a:schemeClr val="tx1"/>
                </a:solidFill>
              </a:rPr>
              <a:t>, DELETE” </a:t>
            </a:r>
            <a:r>
              <a:rPr lang="en-US" sz="1400" dirty="0">
                <a:solidFill>
                  <a:schemeClr val="tx1"/>
                </a:solidFill>
              </a:rPr>
              <a:t>docket (</a:t>
            </a:r>
            <a:r>
              <a:rPr lang="en-US" sz="1400" dirty="0">
                <a:solidFill>
                  <a:schemeClr val="tx1"/>
                </a:solidFill>
                <a:hlinkClick r:id="rId4"/>
              </a:rPr>
              <a:t>DA 25-219</a:t>
            </a:r>
            <a:r>
              <a:rPr lang="en-US" sz="1400" dirty="0">
                <a:solidFill>
                  <a:schemeClr val="tx1"/>
                </a:solidFill>
              </a:rPr>
              <a:t>) that seeks public opinion </a:t>
            </a:r>
            <a:r>
              <a:rPr lang="en-US" sz="1400">
                <a:solidFill>
                  <a:schemeClr val="tx1"/>
                </a:solidFill>
              </a:rPr>
              <a:t>on “every </a:t>
            </a:r>
            <a:r>
              <a:rPr lang="en-US" sz="1400" dirty="0">
                <a:solidFill>
                  <a:schemeClr val="tx1"/>
                </a:solidFill>
              </a:rPr>
              <a:t>rule, regulation, or guidance document that the FCC should eliminate for the purposes of alleviating unnecessary </a:t>
            </a:r>
            <a:r>
              <a:rPr lang="en-US" sz="1400">
                <a:solidFill>
                  <a:schemeClr val="tx1"/>
                </a:solidFill>
              </a:rPr>
              <a:t>regulatory burdens”. </a:t>
            </a:r>
            <a:r>
              <a:rPr lang="en-US" sz="1400" dirty="0">
                <a:solidFill>
                  <a:schemeClr val="tx1"/>
                </a:solidFill>
              </a:rPr>
              <a:t>The comment submission deadline is 11 April 2025, and the reply comment submission deadline is 28 April 2025.</a:t>
            </a:r>
          </a:p>
          <a:p>
            <a:pPr marL="230188" marR="117475" indent="-230188" algn="just">
              <a:buFont typeface="Times New Roman" pitchFamily="16" charset="0"/>
              <a:buChar char="•"/>
              <a:tabLst>
                <a:tab pos="230188" algn="l"/>
              </a:tabLst>
            </a:pPr>
            <a:r>
              <a:rPr lang="en-US" sz="1800" spc="-5" dirty="0">
                <a:cs typeface="Arial"/>
              </a:rPr>
              <a:t>Asia Pacific</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35081564"/>
              </p:ext>
            </p:extLst>
          </p:nvPr>
        </p:nvGraphicFramePr>
        <p:xfrm>
          <a:off x="914400" y="1705690"/>
          <a:ext cx="10287000" cy="259588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April 2025</a:t>
                      </a:r>
                      <a:r>
                        <a:rPr lang="en-US" sz="1500" baseline="0" dirty="0"/>
                        <a:t>, 3:00pm ET to 3:55pm ET</a:t>
                      </a:r>
                    </a:p>
                  </a:txBody>
                  <a:tcPr anchor="ctr"/>
                </a:tc>
                <a:extLst>
                  <a:ext uri="{0D108BD9-81ED-4DB2-BD59-A6C34878D82A}">
                    <a16:rowId xmlns:a16="http://schemas.microsoft.com/office/drawing/2014/main" val="32008297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April 2025</a:t>
                      </a:r>
                      <a:r>
                        <a:rPr lang="en-US" sz="1500" baseline="0" dirty="0"/>
                        <a:t>, 3:00pm ET to 3:55pm ET</a:t>
                      </a:r>
                    </a:p>
                  </a:txBody>
                  <a:tcPr anchor="ctr"/>
                </a:tc>
                <a:extLst>
                  <a:ext uri="{0D108BD9-81ED-4DB2-BD59-A6C34878D82A}">
                    <a16:rowId xmlns:a16="http://schemas.microsoft.com/office/drawing/2014/main" val="32694689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10" name="Content Placeholder 2"/>
          <p:cNvSpPr txBox="1">
            <a:spLocks/>
          </p:cNvSpPr>
          <p:nvPr/>
        </p:nvSpPr>
        <p:spPr bwMode="auto">
          <a:xfrm>
            <a:off x="914400" y="1533334"/>
            <a:ext cx="108848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Lithuania RRT’s consultation re the upper 6 GHz band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80106</TotalTime>
  <Words>2127</Words>
  <Application>Microsoft Office PowerPoint</Application>
  <PresentationFormat>Widescreen</PresentationFormat>
  <Paragraphs>353</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Lithuania RRT’s consultation re the upper 6 GHz band (1)</vt:lpstr>
      <vt:lpstr>Lithuania RRT’s consultation re the upper 6 GHz band (2)</vt:lpstr>
      <vt:lpstr>Status of ongoing consultations</vt:lpstr>
      <vt:lpstr>General discussion items</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18-25/0027r1</dc:title>
  <dc:creator>Edward Au</dc:creator>
  <cp:keywords>27 March 2025</cp:keywords>
  <cp:lastModifiedBy>Edward Au</cp:lastModifiedBy>
  <cp:revision>6576</cp:revision>
  <cp:lastPrinted>1601-01-01T00:00:00Z</cp:lastPrinted>
  <dcterms:created xsi:type="dcterms:W3CDTF">2016-03-03T14:54:45Z</dcterms:created>
  <dcterms:modified xsi:type="dcterms:W3CDTF">2025-03-24T11:45:45Z</dcterms:modified>
  <cp:category>IEEE 802.18 RR-TAG agenda</cp:category>
</cp:coreProperties>
</file>