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79" r:id="rId12"/>
    <p:sldId id="1180" r:id="rId13"/>
    <p:sldId id="877" r:id="rId14"/>
    <p:sldId id="94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43" autoAdjust="0"/>
    <p:restoredTop sz="92615" autoAdjust="0"/>
  </p:normalViewPr>
  <p:slideViewPr>
    <p:cSldViewPr>
      <p:cViewPr varScale="1">
        <p:scale>
          <a:sx n="91" d="100"/>
          <a:sy n="91" d="100"/>
        </p:scale>
        <p:origin x="1488"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3/21/2025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442A2-8046-EC24-34F2-702D253AE4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07CBB6-659E-DF47-10E6-2B45191FB89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2326C58-2F97-CC2F-C036-D6AE0B4BF4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511FF3-A12E-8498-2473-A5077364CF3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D9F9F62-879C-2889-92C4-370C3A042D8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4018FF0-FFA6-00F4-3443-3B4CFB86106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B0E75064-71F2-51FD-84C5-9CC35AA23F2A}"/>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21243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802.18-25/0025r0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rrt.lt/wp-content/uploads/2025/02/20250228_Apklausa-6425-7125-MHz.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4&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docs.fcc.gov/public/attachments/DOC-410031A1.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 Id="rId5"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4" Type="http://schemas.openxmlformats.org/officeDocument/2006/relationships/hyperlink" Target="https://www.rrt.lt/wp-content/uploads/2025/02/20250228_Apklausa-6425-7125-MHz.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cept.org/ecc/tools-and-services/ecc-consultat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A-25-219A1.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touchpoint.eventsair.com/2025-may-ieee-802-wireless-interim-sessio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March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27 March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20 March 2025 RR-TAG call as shown in the document </a:t>
            </a:r>
            <a:r>
              <a:rPr lang="en-US" sz="1800" spc="-5" dirty="0">
                <a:solidFill>
                  <a:srgbClr val="FF0000"/>
                </a:solidFill>
                <a:latin typeface="+mj-lt"/>
                <a:cs typeface="Arial"/>
              </a:rPr>
              <a:t>18-25/00XXr0 [Placeholder]</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a:t>
            </a:r>
          </a:p>
          <a:p>
            <a:pPr marL="630238" marR="117475" lvl="1" indent="-230188" algn="just">
              <a:buChar char="•"/>
              <a:tabLst>
                <a:tab pos="230188" algn="l"/>
              </a:tabLst>
            </a:pPr>
            <a:r>
              <a:rPr lang="en-US" sz="1600" spc="-5" dirty="0">
                <a:latin typeface="+mj-lt"/>
                <a:cs typeface="Arial"/>
              </a:rPr>
              <a:t>Seconded:   </a:t>
            </a:r>
          </a:p>
          <a:p>
            <a:pPr marL="630238" marR="117475" lvl="1" indent="-230188" algn="just">
              <a:buChar char="•"/>
              <a:tabLst>
                <a:tab pos="230188" algn="l"/>
              </a:tabLst>
            </a:pPr>
            <a:r>
              <a:rPr lang="en-US" sz="1600" spc="-5" dirty="0">
                <a:latin typeface="+mj-lt"/>
                <a:cs typeface="Arial"/>
              </a:rPr>
              <a:t>Discussion:  </a:t>
            </a:r>
          </a:p>
          <a:p>
            <a:pPr marL="630238" marR="117475" lvl="1" indent="-230188" algn="just">
              <a:buFont typeface="Times New Roman" pitchFamily="16" charset="0"/>
              <a:buChar char="•"/>
              <a:tabLst>
                <a:tab pos="230188" algn="l"/>
              </a:tabLst>
            </a:pPr>
            <a:r>
              <a:rPr lang="en-US" sz="1600" spc="-5" dirty="0">
                <a:latin typeface="+mj-lt"/>
                <a:cs typeface="Arial"/>
              </a:rPr>
              <a:t>Vote:   </a:t>
            </a: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Lithuania RRT’s consultation re the upper 6 GHz band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Public survey on the prospects for the use of the radio frequency band 6425-7125 MHz</a:t>
            </a:r>
          </a:p>
          <a:p>
            <a:pPr marL="630238" marR="117475" lvl="1" indent="-230188" algn="just">
              <a:buChar char="•"/>
              <a:tabLst>
                <a:tab pos="230188" algn="l"/>
              </a:tabLst>
            </a:pPr>
            <a:r>
              <a:rPr lang="en-US" sz="1600" spc="-5" dirty="0">
                <a:cs typeface="Arial"/>
              </a:rPr>
              <a:t>Publication date:  28 February 2025</a:t>
            </a:r>
          </a:p>
          <a:p>
            <a:pPr marL="630238" marR="117475" lvl="1" indent="-230188" algn="just">
              <a:buChar char="•"/>
              <a:tabLst>
                <a:tab pos="230188" algn="l"/>
              </a:tabLst>
            </a:pPr>
            <a:r>
              <a:rPr lang="en-US" sz="1600" spc="-5" dirty="0">
                <a:cs typeface="Arial"/>
              </a:rPr>
              <a:t>Closing date for response:  18 April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https://www.rrt.lt/wp-content/uploads/2025/02/20250228_Apklausa-6425-7125-MHz.pdf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18-25/0024</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BBE31-1E00-5CEA-4070-E999946B597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8B1AEB7-869A-DE46-DF47-D725EC6600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1AB18396-59EE-33C4-257B-165F1117433B}"/>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Lithuania RRT’s consultation re the upper 6 GHz band (2)</a:t>
            </a:r>
          </a:p>
        </p:txBody>
      </p:sp>
      <p:pic>
        <p:nvPicPr>
          <p:cNvPr id="9" name="Picture 8">
            <a:extLst>
              <a:ext uri="{FF2B5EF4-FFF2-40B4-BE49-F238E27FC236}">
                <a16:creationId xmlns:a16="http://schemas.microsoft.com/office/drawing/2014/main" id="{A15CF7E6-F5C0-7C60-1D61-57225D90C2C2}"/>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B311687-0DA9-2D9E-F8FE-69154FFB7FD4}"/>
              </a:ext>
            </a:extLst>
          </p:cNvPr>
          <p:cNvSpPr>
            <a:spLocks noGrp="1"/>
          </p:cNvSpPr>
          <p:nvPr>
            <p:ph type="dt" idx="15"/>
          </p:nvPr>
        </p:nvSpPr>
        <p:spPr>
          <a:xfrm>
            <a:off x="9144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10C463A4-A34F-1A7F-9073-F6DAF83B512E}"/>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18-25/0024r1 [Placeholder] </a:t>
            </a:r>
            <a:r>
              <a:rPr lang="en-US" sz="1800" spc="-5" dirty="0">
                <a:cs typeface="Arial"/>
              </a:rPr>
              <a:t>in response to the </a:t>
            </a:r>
            <a:r>
              <a:rPr lang="en-US" sz="1800" dirty="0"/>
              <a:t>Lithuania Communications Regulatory Authority (RRT)</a:t>
            </a:r>
            <a:r>
              <a:rPr lang="en-US" sz="1800" spc="-5" dirty="0">
                <a:cs typeface="Arial"/>
              </a:rPr>
              <a:t>’s </a:t>
            </a:r>
            <a:r>
              <a:rPr lang="en-US" sz="1800" spc="-5" dirty="0">
                <a:solidFill>
                  <a:schemeClr val="tx1"/>
                </a:solidFill>
                <a:cs typeface="Arial"/>
              </a:rPr>
              <a:t>consultation </a:t>
            </a:r>
            <a:r>
              <a:rPr lang="en-US" sz="1800" dirty="0"/>
              <a:t>“Public survey on the prospects for the use of the radio frequency band 6425-7125 MHz”,</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RRT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553774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27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Lithuania RRT:  </a:t>
            </a:r>
            <a:r>
              <a:rPr lang="en-US" sz="1400" spc="-5" dirty="0">
                <a:solidFill>
                  <a:schemeClr val="tx1"/>
                </a:solidFill>
                <a:cs typeface="Arial"/>
                <a:hlinkClick r:id="rId4"/>
              </a:rPr>
              <a:t>Public survey on the prospects for the use of the radio frequency band 6425-7125 MHz</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6"/>
              </a:rPr>
              <a:t>Proposals for AFC in Lower 6 GHz and mobile / Wi-Fi sharing in Upper 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7"/>
              </a:rPr>
              <a:t>Promoting the Development of Positioning, Navigation, and Timing Technologies and Solutions (WT Docket No. 25-110 / Inquiry FCC-CIRC2503-01)</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3"/>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USA FCC opens 'IN RE: DELETE, DELETE, DELETE' docket (</a:t>
            </a:r>
            <a:r>
              <a:rPr lang="en-US" sz="1400" dirty="0">
                <a:solidFill>
                  <a:schemeClr val="tx1"/>
                </a:solidFill>
                <a:hlinkClick r:id="rId4"/>
              </a:rPr>
              <a:t>DA 25-219</a:t>
            </a:r>
            <a:r>
              <a:rPr lang="en-US" sz="1400" dirty="0">
                <a:solidFill>
                  <a:schemeClr val="tx1"/>
                </a:solidFill>
              </a:rPr>
              <a:t>) that seeks public opinion on "every rule, regulation, or guidance document that the FCC should eliminate for the purposes of alleviating unnecessary regulatory burdens". The comment submission deadline is 11 April 2025, and the reply comment submission deadline is 28 April 2025.</a:t>
            </a:r>
          </a:p>
          <a:p>
            <a:pPr marL="230188" marR="117475" indent="-230188" algn="just">
              <a:buFont typeface="Times New Roman" pitchFamily="16" charset="0"/>
              <a:buChar char="•"/>
              <a:tabLst>
                <a:tab pos="230188" algn="l"/>
              </a:tabLst>
            </a:pPr>
            <a:r>
              <a:rPr lang="en-US" sz="1800" spc="-5" dirty="0">
                <a:cs typeface="Arial"/>
              </a:rPr>
              <a:t>Asia Pacific</a:t>
            </a: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35081564"/>
              </p:ext>
            </p:extLst>
          </p:nvPr>
        </p:nvGraphicFramePr>
        <p:xfrm>
          <a:off x="914400" y="1705690"/>
          <a:ext cx="10287000" cy="259588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April 2025</a:t>
                      </a:r>
                      <a:r>
                        <a:rPr lang="en-US" sz="1500" baseline="0" dirty="0"/>
                        <a:t>, 3:00pm ET to 3:55pm ET</a:t>
                      </a:r>
                    </a:p>
                  </a:txBody>
                  <a:tcPr anchor="ctr"/>
                </a:tc>
                <a:extLst>
                  <a:ext uri="{0D108BD9-81ED-4DB2-BD59-A6C34878D82A}">
                    <a16:rowId xmlns:a16="http://schemas.microsoft.com/office/drawing/2014/main" val="32008297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April 2025</a:t>
                      </a:r>
                      <a:r>
                        <a:rPr lang="en-US" sz="1500" baseline="0" dirty="0"/>
                        <a:t>, 3:00pm ET to 3:55pm ET</a:t>
                      </a:r>
                    </a:p>
                  </a:txBody>
                  <a:tcPr anchor="ctr"/>
                </a:tc>
                <a:extLst>
                  <a:ext uri="{0D108BD9-81ED-4DB2-BD59-A6C34878D82A}">
                    <a16:rowId xmlns:a16="http://schemas.microsoft.com/office/drawing/2014/main" val="32694689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April 2025</a:t>
                      </a:r>
                      <a:r>
                        <a:rPr lang="en-US" sz="1500" baseline="0" dirty="0"/>
                        <a:t>, 3:00pm ET to 3:55pm ET</a:t>
                      </a:r>
                    </a:p>
                  </a:txBody>
                  <a:tcPr anchor="ctr"/>
                </a:tc>
                <a:extLst>
                  <a:ext uri="{0D108BD9-81ED-4DB2-BD59-A6C34878D82A}">
                    <a16:rowId xmlns:a16="http://schemas.microsoft.com/office/drawing/2014/main" val="26862124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April 2025</a:t>
                      </a:r>
                      <a:r>
                        <a:rPr lang="en-US" sz="1500" baseline="0" dirty="0"/>
                        <a:t>, 3:00pm ET to 3:55pm ET</a:t>
                      </a:r>
                    </a:p>
                  </a:txBody>
                  <a:tcPr anchor="ctr"/>
                </a:tc>
                <a:extLst>
                  <a:ext uri="{0D108BD9-81ED-4DB2-BD59-A6C34878D82A}">
                    <a16:rowId xmlns:a16="http://schemas.microsoft.com/office/drawing/2014/main" val="15801324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10" name="Content Placeholder 2"/>
          <p:cNvSpPr txBox="1">
            <a:spLocks/>
          </p:cNvSpPr>
          <p:nvPr/>
        </p:nvSpPr>
        <p:spPr bwMode="auto">
          <a:xfrm>
            <a:off x="914400" y="1533334"/>
            <a:ext cx="108848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Lithuania RRT’s consultation re the upper 6 GHz band</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80103</TotalTime>
  <Words>2110</Words>
  <Application>Microsoft Office PowerPoint</Application>
  <PresentationFormat>Widescreen</PresentationFormat>
  <Paragraphs>351</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Unicode MS</vt:lpstr>
      <vt:lpstr>Calibri</vt:lpstr>
      <vt:lpstr>Monotype Sorts</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Lithuania RRT’s consultation re the upper 6 GHz band (1)</vt:lpstr>
      <vt:lpstr>Lithuania RRT’s consultation re the upper 6 GHz band (2)</vt:lpstr>
      <vt:lpstr>Status of ongoing consultations</vt:lpstr>
      <vt:lpstr>General discussion items</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18-25/0027r0</dc:title>
  <dc:creator>Edward Au</dc:creator>
  <cp:keywords>27 March 2025</cp:keywords>
  <cp:lastModifiedBy>Edward Au</cp:lastModifiedBy>
  <cp:revision>6570</cp:revision>
  <cp:lastPrinted>1601-01-01T00:00:00Z</cp:lastPrinted>
  <dcterms:created xsi:type="dcterms:W3CDTF">2016-03-03T14:54:45Z</dcterms:created>
  <dcterms:modified xsi:type="dcterms:W3CDTF">2025-03-21T13:25:06Z</dcterms:modified>
  <cp:category>IEEE 802.18 RR-TAG agenda</cp:category>
</cp:coreProperties>
</file>