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5405" autoAdjust="0"/>
  </p:normalViewPr>
  <p:slideViewPr>
    <p:cSldViewPr>
      <p:cViewPr varScale="1">
        <p:scale>
          <a:sx n="99" d="100"/>
          <a:sy n="99" d="100"/>
        </p:scale>
        <p:origin x="1164"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802.18-25/0022r2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1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9&amp;is_group=0000&amp;is_year=202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10031A1.pdf"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5" Type="http://schemas.openxmlformats.org/officeDocument/2006/relationships/hyperlink" Target="https://www.rrt.lt/wp-content/uploads/2025/02/20250228_Apklausa-6425-7125-MHz.pdf" TargetMode="External"/><Relationship Id="rId4" Type="http://schemas.openxmlformats.org/officeDocument/2006/relationships/hyperlink" Target="https://www.acma.gov.au/consultations/2025-03/draft-five-year-spectrum-outlook-2025-30-consultation"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docs.fcc.gov/public/attachments/DA-25-219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13 February 2025 and 27 February 2025 RR-TAG calls as shown in the documents </a:t>
            </a:r>
            <a:r>
              <a:rPr lang="en-US" sz="1800" spc="-5" dirty="0">
                <a:solidFill>
                  <a:srgbClr val="FF0000"/>
                </a:solidFill>
                <a:latin typeface="+mj-lt"/>
                <a:cs typeface="Arial"/>
                <a:hlinkClick r:id="rId3"/>
              </a:rPr>
              <a:t>18-25/0018r0</a:t>
            </a:r>
            <a:r>
              <a:rPr lang="en-US" sz="1800" spc="-5" dirty="0">
                <a:latin typeface="+mj-lt"/>
                <a:cs typeface="Arial"/>
              </a:rPr>
              <a:t> and </a:t>
            </a:r>
            <a:r>
              <a:rPr lang="en-US" sz="1800" spc="-5" dirty="0">
                <a:latin typeface="+mj-lt"/>
                <a:cs typeface="Arial"/>
                <a:hlinkClick r:id="rId4"/>
              </a:rPr>
              <a:t>18-25/0019r0</a:t>
            </a:r>
            <a:r>
              <a:rPr lang="en-US" sz="1800" spc="-5" dirty="0">
                <a:latin typeface="+mj-lt"/>
                <a:cs typeface="Arial"/>
              </a:rPr>
              <a:t>, respectively,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Pelin Salem</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17 April 2025 (extended)</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18-25/0020r2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 and 2025-26 work program</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Pelin Salem</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Approved (8 Yes, 0 No, 2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20 March 2025</a:t>
            </a:r>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4"/>
              </a:rPr>
              <a:t>Draft Five-year spectrum outlook 2025-30</a:t>
            </a:r>
            <a:endParaRPr lang="en-GB" sz="1400" u="sng"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27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Lithuania RRT:  </a:t>
            </a:r>
            <a:r>
              <a:rPr lang="en-US" sz="1400" spc="-5" dirty="0">
                <a:solidFill>
                  <a:schemeClr val="tx1"/>
                </a:solidFill>
                <a:cs typeface="Arial"/>
                <a:hlinkClick r:id="rId5"/>
              </a:rPr>
              <a:t>Public survey on the prospects for the use of the radio frequency band 6425-7125 MHz</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a:solidFill>
                  <a:schemeClr val="tx1"/>
                </a:solidFill>
                <a:cs typeface="Arial"/>
              </a:rPr>
              <a:t>UK </a:t>
            </a:r>
            <a:r>
              <a:rPr lang="en-US" sz="1400" spc="-5" dirty="0">
                <a:solidFill>
                  <a:schemeClr val="tx1"/>
                </a:solidFill>
                <a:cs typeface="Arial"/>
              </a:rPr>
              <a:t>Ofcom:  </a:t>
            </a:r>
            <a:r>
              <a:rPr lang="en-US" sz="1400" dirty="0">
                <a:hlinkClick r:id="rId7"/>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8"/>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USA FCC opens 'IN RE: DELETE, DELETE, DELETE' docket (</a:t>
            </a:r>
            <a:r>
              <a:rPr lang="en-US" sz="1400" dirty="0">
                <a:solidFill>
                  <a:schemeClr val="tx1"/>
                </a:solidFill>
                <a:hlinkClick r:id="rId4"/>
              </a:rPr>
              <a:t>DA 25-219</a:t>
            </a:r>
            <a:r>
              <a:rPr lang="en-US" sz="1400" dirty="0">
                <a:solidFill>
                  <a:schemeClr val="tx1"/>
                </a:solidFill>
              </a:rPr>
              <a:t>) that seeks public opinion on "every rule, regulation, or guidance document that the FCC should eliminate for the purposes of alleviating unnecessary regulatory burdens". The comment submission deadline is 11 April 2025, and the reply comment submission deadline is 28 April 2025.</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76851582"/>
              </p:ext>
            </p:extLst>
          </p:nvPr>
        </p:nvGraphicFramePr>
        <p:xfrm>
          <a:off x="914400" y="1705690"/>
          <a:ext cx="10287000" cy="29667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27 March 2025</a:t>
                      </a:r>
                      <a:r>
                        <a:rPr lang="en-US" sz="1500" baseline="0" dirty="0"/>
                        <a:t>, 3:00pm ET to 3:55pm ET</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a:t>
            </a:r>
          </a:p>
          <a:p>
            <a:pPr marL="630238" marR="117475" lvl="1" indent="-230188" algn="just">
              <a:buFont typeface="Times New Roman" pitchFamily="16" charset="0"/>
              <a:buChar char="•"/>
              <a:tabLst>
                <a:tab pos="230188" algn="l"/>
              </a:tabLst>
            </a:pPr>
            <a:r>
              <a:rPr lang="en-US" sz="1600" spc="-5" dirty="0">
                <a:latin typeface="+mj-lt"/>
                <a:cs typeface="Arial"/>
              </a:rPr>
              <a:t>Adjourned at 3:50pm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80095</TotalTime>
  <Words>2197</Words>
  <Application>Microsoft Office PowerPoint</Application>
  <PresentationFormat>Widescreen</PresentationFormat>
  <Paragraphs>359</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(1)</vt:lpstr>
      <vt:lpstr>Australia ACMA’s consultation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18-25/0022r2</dc:title>
  <dc:creator>Edward Au</dc:creator>
  <cp:keywords>20 March 2025</cp:keywords>
  <cp:lastModifiedBy>Edward Au</cp:lastModifiedBy>
  <cp:revision>6555</cp:revision>
  <cp:lastPrinted>1601-01-01T00:00:00Z</cp:lastPrinted>
  <dcterms:created xsi:type="dcterms:W3CDTF">2016-03-03T14:54:45Z</dcterms:created>
  <dcterms:modified xsi:type="dcterms:W3CDTF">2025-03-20T19:53:55Z</dcterms:modified>
  <cp:category>IEEE 802.18 RR-TAG agenda</cp:category>
</cp:coreProperties>
</file>