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69" r:id="rId2"/>
    <p:sldId id="265" r:id="rId3"/>
    <p:sldId id="271" r:id="rId4"/>
    <p:sldId id="266" r:id="rId5"/>
    <p:sldId id="273" r:id="rId6"/>
    <p:sldId id="272"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BE48B3-7452-B442-82C8-96BA4CB2C57A}" v="676" dt="2025-03-09T15:42:23.5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397"/>
    <p:restoredTop sz="96337"/>
  </p:normalViewPr>
  <p:slideViewPr>
    <p:cSldViewPr>
      <p:cViewPr varScale="1">
        <p:scale>
          <a:sx n="168" d="100"/>
          <a:sy n="168" d="100"/>
        </p:scale>
        <p:origin x="1144"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19" y="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uido Hiertz" userId="efd40be8-e55a-4d82-91eb-1cd543e7287b" providerId="ADAL" clId="{78BE48B3-7452-B442-82C8-96BA4CB2C57A}"/>
    <pc:docChg chg="undo custSel delSld modSld">
      <pc:chgData name="Guido Hiertz" userId="efd40be8-e55a-4d82-91eb-1cd543e7287b" providerId="ADAL" clId="{78BE48B3-7452-B442-82C8-96BA4CB2C57A}" dt="2025-03-09T15:42:23.559" v="1080" actId="20577"/>
      <pc:docMkLst>
        <pc:docMk/>
      </pc:docMkLst>
      <pc:sldChg chg="modSp mod">
        <pc:chgData name="Guido Hiertz" userId="efd40be8-e55a-4d82-91eb-1cd543e7287b" providerId="ADAL" clId="{78BE48B3-7452-B442-82C8-96BA4CB2C57A}" dt="2025-03-09T15:37:57.665" v="1009" actId="790"/>
        <pc:sldMkLst>
          <pc:docMk/>
          <pc:sldMk cId="0" sldId="265"/>
        </pc:sldMkLst>
        <pc:spChg chg="mod">
          <ac:chgData name="Guido Hiertz" userId="efd40be8-e55a-4d82-91eb-1cd543e7287b" providerId="ADAL" clId="{78BE48B3-7452-B442-82C8-96BA4CB2C57A}" dt="2025-03-09T15:37:57.665" v="1009" actId="790"/>
          <ac:spMkLst>
            <pc:docMk/>
            <pc:sldMk cId="0" sldId="265"/>
            <ac:spMk id="5" creationId="{762CB9DC-FEB9-F295-1180-4522F70339C8}"/>
          </ac:spMkLst>
        </pc:spChg>
        <pc:spChg chg="mod">
          <ac:chgData name="Guido Hiertz" userId="efd40be8-e55a-4d82-91eb-1cd543e7287b" providerId="ADAL" clId="{78BE48B3-7452-B442-82C8-96BA4CB2C57A}" dt="2025-03-09T15:37:57.665" v="1009" actId="790"/>
          <ac:spMkLst>
            <pc:docMk/>
            <pc:sldMk cId="0" sldId="265"/>
            <ac:spMk id="20482" creationId="{62A1B192-4FF3-B6D4-8C75-D2869A9EF805}"/>
          </ac:spMkLst>
        </pc:spChg>
        <pc:spChg chg="mod">
          <ac:chgData name="Guido Hiertz" userId="efd40be8-e55a-4d82-91eb-1cd543e7287b" providerId="ADAL" clId="{78BE48B3-7452-B442-82C8-96BA4CB2C57A}" dt="2025-03-09T15:37:57.665" v="1009" actId="790"/>
          <ac:spMkLst>
            <pc:docMk/>
            <pc:sldMk cId="0" sldId="265"/>
            <ac:spMk id="20483" creationId="{3A9AE350-927E-6169-8035-6CF672B11F6F}"/>
          </ac:spMkLst>
        </pc:spChg>
      </pc:sldChg>
      <pc:sldChg chg="modSp mod">
        <pc:chgData name="Guido Hiertz" userId="efd40be8-e55a-4d82-91eb-1cd543e7287b" providerId="ADAL" clId="{78BE48B3-7452-B442-82C8-96BA4CB2C57A}" dt="2025-03-09T15:40:37.863" v="1044" actId="20577"/>
        <pc:sldMkLst>
          <pc:docMk/>
          <pc:sldMk cId="0" sldId="266"/>
        </pc:sldMkLst>
        <pc:spChg chg="mod">
          <ac:chgData name="Guido Hiertz" userId="efd40be8-e55a-4d82-91eb-1cd543e7287b" providerId="ADAL" clId="{78BE48B3-7452-B442-82C8-96BA4CB2C57A}" dt="2025-03-09T15:37:57.665" v="1009" actId="790"/>
          <ac:spMkLst>
            <pc:docMk/>
            <pc:sldMk cId="0" sldId="266"/>
            <ac:spMk id="21506" creationId="{202F3C7F-BAF3-2BEA-9464-18390A524D17}"/>
          </ac:spMkLst>
        </pc:spChg>
        <pc:spChg chg="mod">
          <ac:chgData name="Guido Hiertz" userId="efd40be8-e55a-4d82-91eb-1cd543e7287b" providerId="ADAL" clId="{78BE48B3-7452-B442-82C8-96BA4CB2C57A}" dt="2025-03-09T15:40:37.863" v="1044" actId="20577"/>
          <ac:spMkLst>
            <pc:docMk/>
            <pc:sldMk cId="0" sldId="266"/>
            <ac:spMk id="21507" creationId="{704AE1A6-D54B-C03A-C4F3-A45EB5258652}"/>
          </ac:spMkLst>
        </pc:spChg>
      </pc:sldChg>
      <pc:sldChg chg="modSp mod">
        <pc:chgData name="Guido Hiertz" userId="efd40be8-e55a-4d82-91eb-1cd543e7287b" providerId="ADAL" clId="{78BE48B3-7452-B442-82C8-96BA4CB2C57A}" dt="2025-03-09T15:37:57.665" v="1009" actId="790"/>
        <pc:sldMkLst>
          <pc:docMk/>
          <pc:sldMk cId="0" sldId="269"/>
        </pc:sldMkLst>
        <pc:spChg chg="mod">
          <ac:chgData name="Guido Hiertz" userId="efd40be8-e55a-4d82-91eb-1cd543e7287b" providerId="ADAL" clId="{78BE48B3-7452-B442-82C8-96BA4CB2C57A}" dt="2025-03-09T15:37:57.665" v="1009" actId="790"/>
          <ac:spMkLst>
            <pc:docMk/>
            <pc:sldMk cId="0" sldId="269"/>
            <ac:spMk id="30722" creationId="{DC98A128-66B9-F294-2E39-ACEE8CED4E20}"/>
          </ac:spMkLst>
        </pc:spChg>
        <pc:spChg chg="mod">
          <ac:chgData name="Guido Hiertz" userId="efd40be8-e55a-4d82-91eb-1cd543e7287b" providerId="ADAL" clId="{78BE48B3-7452-B442-82C8-96BA4CB2C57A}" dt="2025-03-09T15:37:57.665" v="1009" actId="790"/>
          <ac:spMkLst>
            <pc:docMk/>
            <pc:sldMk cId="0" sldId="269"/>
            <ac:spMk id="30726" creationId="{18D45D2F-4F43-815D-F17F-4DEE98E66EEA}"/>
          </ac:spMkLst>
        </pc:spChg>
      </pc:sldChg>
      <pc:sldChg chg="modSp del">
        <pc:chgData name="Guido Hiertz" userId="efd40be8-e55a-4d82-91eb-1cd543e7287b" providerId="ADAL" clId="{78BE48B3-7452-B442-82C8-96BA4CB2C57A}" dt="2025-03-09T15:37:43.163" v="1006" actId="2696"/>
        <pc:sldMkLst>
          <pc:docMk/>
          <pc:sldMk cId="0" sldId="270"/>
        </pc:sldMkLst>
        <pc:spChg chg="mod">
          <ac:chgData name="Guido Hiertz" userId="efd40be8-e55a-4d82-91eb-1cd543e7287b" providerId="ADAL" clId="{78BE48B3-7452-B442-82C8-96BA4CB2C57A}" dt="2025-03-09T15:37:42.606" v="1005" actId="20577"/>
          <ac:spMkLst>
            <pc:docMk/>
            <pc:sldMk cId="0" sldId="270"/>
            <ac:spMk id="32770" creationId="{026240D6-A648-5447-3632-E5EC973E162E}"/>
          </ac:spMkLst>
        </pc:spChg>
      </pc:sldChg>
      <pc:sldChg chg="modSp mod">
        <pc:chgData name="Guido Hiertz" userId="efd40be8-e55a-4d82-91eb-1cd543e7287b" providerId="ADAL" clId="{78BE48B3-7452-B442-82C8-96BA4CB2C57A}" dt="2025-03-09T15:39:11.408" v="1028" actId="20577"/>
        <pc:sldMkLst>
          <pc:docMk/>
          <pc:sldMk cId="136210319" sldId="271"/>
        </pc:sldMkLst>
        <pc:spChg chg="mod">
          <ac:chgData name="Guido Hiertz" userId="efd40be8-e55a-4d82-91eb-1cd543e7287b" providerId="ADAL" clId="{78BE48B3-7452-B442-82C8-96BA4CB2C57A}" dt="2025-03-09T15:37:57.665" v="1009" actId="790"/>
          <ac:spMkLst>
            <pc:docMk/>
            <pc:sldMk cId="136210319" sldId="271"/>
            <ac:spMk id="2" creationId="{E0A94992-EC7D-8521-12B3-64A7E9794A3C}"/>
          </ac:spMkLst>
        </pc:spChg>
        <pc:spChg chg="mod">
          <ac:chgData name="Guido Hiertz" userId="efd40be8-e55a-4d82-91eb-1cd543e7287b" providerId="ADAL" clId="{78BE48B3-7452-B442-82C8-96BA4CB2C57A}" dt="2025-03-09T15:39:11.408" v="1028" actId="20577"/>
          <ac:spMkLst>
            <pc:docMk/>
            <pc:sldMk cId="136210319" sldId="271"/>
            <ac:spMk id="3" creationId="{A40EA55F-9E89-3355-1FB5-A9659D784B0E}"/>
          </ac:spMkLst>
        </pc:spChg>
        <pc:spChg chg="mod">
          <ac:chgData name="Guido Hiertz" userId="efd40be8-e55a-4d82-91eb-1cd543e7287b" providerId="ADAL" clId="{78BE48B3-7452-B442-82C8-96BA4CB2C57A}" dt="2025-03-09T15:37:57.665" v="1009" actId="790"/>
          <ac:spMkLst>
            <pc:docMk/>
            <pc:sldMk cId="136210319" sldId="271"/>
            <ac:spMk id="4" creationId="{D1F31EB2-F284-758D-388B-C1E0434BD6A2}"/>
          </ac:spMkLst>
        </pc:spChg>
      </pc:sldChg>
      <pc:sldChg chg="addSp delSp modSp mod modClrScheme chgLayout">
        <pc:chgData name="Guido Hiertz" userId="efd40be8-e55a-4d82-91eb-1cd543e7287b" providerId="ADAL" clId="{78BE48B3-7452-B442-82C8-96BA4CB2C57A}" dt="2025-03-09T15:42:23.559" v="1080" actId="20577"/>
        <pc:sldMkLst>
          <pc:docMk/>
          <pc:sldMk cId="3496743036" sldId="272"/>
        </pc:sldMkLst>
        <pc:spChg chg="mod ord">
          <ac:chgData name="Guido Hiertz" userId="efd40be8-e55a-4d82-91eb-1cd543e7287b" providerId="ADAL" clId="{78BE48B3-7452-B442-82C8-96BA4CB2C57A}" dt="2025-03-09T15:37:57.665" v="1009" actId="790"/>
          <ac:spMkLst>
            <pc:docMk/>
            <pc:sldMk cId="3496743036" sldId="272"/>
            <ac:spMk id="2" creationId="{5FCF17A4-484E-4E2D-6E8E-B773DAFEFEC1}"/>
          </ac:spMkLst>
        </pc:spChg>
        <pc:spChg chg="del mod ord">
          <ac:chgData name="Guido Hiertz" userId="efd40be8-e55a-4d82-91eb-1cd543e7287b" providerId="ADAL" clId="{78BE48B3-7452-B442-82C8-96BA4CB2C57A}" dt="2025-03-09T15:29:26.909" v="578" actId="700"/>
          <ac:spMkLst>
            <pc:docMk/>
            <pc:sldMk cId="3496743036" sldId="272"/>
            <ac:spMk id="3" creationId="{D2898843-9DD7-7C25-8987-437C5C120EC1}"/>
          </ac:spMkLst>
        </pc:spChg>
        <pc:spChg chg="mod ord">
          <ac:chgData name="Guido Hiertz" userId="efd40be8-e55a-4d82-91eb-1cd543e7287b" providerId="ADAL" clId="{78BE48B3-7452-B442-82C8-96BA4CB2C57A}" dt="2025-03-09T15:29:26.909" v="578" actId="700"/>
          <ac:spMkLst>
            <pc:docMk/>
            <pc:sldMk cId="3496743036" sldId="272"/>
            <ac:spMk id="4" creationId="{EE3DEF29-516B-4A0F-4C87-F910B39A2A6C}"/>
          </ac:spMkLst>
        </pc:spChg>
        <pc:spChg chg="mod ord">
          <ac:chgData name="Guido Hiertz" userId="efd40be8-e55a-4d82-91eb-1cd543e7287b" providerId="ADAL" clId="{78BE48B3-7452-B442-82C8-96BA4CB2C57A}" dt="2025-03-09T15:29:26.909" v="578" actId="700"/>
          <ac:spMkLst>
            <pc:docMk/>
            <pc:sldMk cId="3496743036" sldId="272"/>
            <ac:spMk id="5" creationId="{53C63618-5652-7995-6A23-BCF0DCF07B4A}"/>
          </ac:spMkLst>
        </pc:spChg>
        <pc:spChg chg="mod ord">
          <ac:chgData name="Guido Hiertz" userId="efd40be8-e55a-4d82-91eb-1cd543e7287b" providerId="ADAL" clId="{78BE48B3-7452-B442-82C8-96BA4CB2C57A}" dt="2025-03-09T15:29:26.909" v="578" actId="700"/>
          <ac:spMkLst>
            <pc:docMk/>
            <pc:sldMk cId="3496743036" sldId="272"/>
            <ac:spMk id="6" creationId="{855D7293-EE66-D7A2-C834-50F219DD95A5}"/>
          </ac:spMkLst>
        </pc:spChg>
        <pc:spChg chg="add mod ord">
          <ac:chgData name="Guido Hiertz" userId="efd40be8-e55a-4d82-91eb-1cd543e7287b" providerId="ADAL" clId="{78BE48B3-7452-B442-82C8-96BA4CB2C57A}" dt="2025-03-09T15:42:23.559" v="1080" actId="20577"/>
          <ac:spMkLst>
            <pc:docMk/>
            <pc:sldMk cId="3496743036" sldId="272"/>
            <ac:spMk id="7" creationId="{D537BC4F-8DA3-BBC9-5110-112413FE80C9}"/>
          </ac:spMkLst>
        </pc:spChg>
        <pc:spChg chg="add mod ord">
          <ac:chgData name="Guido Hiertz" userId="efd40be8-e55a-4d82-91eb-1cd543e7287b" providerId="ADAL" clId="{78BE48B3-7452-B442-82C8-96BA4CB2C57A}" dt="2025-03-09T15:37:57.665" v="1009" actId="790"/>
          <ac:spMkLst>
            <pc:docMk/>
            <pc:sldMk cId="3496743036" sldId="272"/>
            <ac:spMk id="8" creationId="{63688CDC-65A3-56E3-CC4F-255CA4158FE7}"/>
          </ac:spMkLst>
        </pc:spChg>
      </pc:sldChg>
      <pc:sldChg chg="addSp delSp modSp mod modClrScheme chgLayout">
        <pc:chgData name="Guido Hiertz" userId="efd40be8-e55a-4d82-91eb-1cd543e7287b" providerId="ADAL" clId="{78BE48B3-7452-B442-82C8-96BA4CB2C57A}" dt="2025-03-09T15:37:57.665" v="1009" actId="790"/>
        <pc:sldMkLst>
          <pc:docMk/>
          <pc:sldMk cId="4288874864" sldId="273"/>
        </pc:sldMkLst>
        <pc:spChg chg="mod ord">
          <ac:chgData name="Guido Hiertz" userId="efd40be8-e55a-4d82-91eb-1cd543e7287b" providerId="ADAL" clId="{78BE48B3-7452-B442-82C8-96BA4CB2C57A}" dt="2025-03-09T15:37:57.665" v="1009" actId="790"/>
          <ac:spMkLst>
            <pc:docMk/>
            <pc:sldMk cId="4288874864" sldId="273"/>
            <ac:spMk id="2" creationId="{8ECFBF9D-7C59-05F8-747E-BCEA87856129}"/>
          </ac:spMkLst>
        </pc:spChg>
        <pc:spChg chg="del mod ord">
          <ac:chgData name="Guido Hiertz" userId="efd40be8-e55a-4d82-91eb-1cd543e7287b" providerId="ADAL" clId="{78BE48B3-7452-B442-82C8-96BA4CB2C57A}" dt="2025-03-09T15:20:21.794" v="124" actId="700"/>
          <ac:spMkLst>
            <pc:docMk/>
            <pc:sldMk cId="4288874864" sldId="273"/>
            <ac:spMk id="3" creationId="{C25C215A-7EBE-7E9D-DF88-C47510B2CCC4}"/>
          </ac:spMkLst>
        </pc:spChg>
        <pc:spChg chg="mod ord">
          <ac:chgData name="Guido Hiertz" userId="efd40be8-e55a-4d82-91eb-1cd543e7287b" providerId="ADAL" clId="{78BE48B3-7452-B442-82C8-96BA4CB2C57A}" dt="2025-03-09T15:20:21.794" v="124" actId="700"/>
          <ac:spMkLst>
            <pc:docMk/>
            <pc:sldMk cId="4288874864" sldId="273"/>
            <ac:spMk id="4" creationId="{3847F0B7-E298-5D26-0ADF-A480BA30DC49}"/>
          </ac:spMkLst>
        </pc:spChg>
        <pc:spChg chg="mod ord">
          <ac:chgData name="Guido Hiertz" userId="efd40be8-e55a-4d82-91eb-1cd543e7287b" providerId="ADAL" clId="{78BE48B3-7452-B442-82C8-96BA4CB2C57A}" dt="2025-03-09T15:20:21.794" v="124" actId="700"/>
          <ac:spMkLst>
            <pc:docMk/>
            <pc:sldMk cId="4288874864" sldId="273"/>
            <ac:spMk id="5" creationId="{5E882572-946D-3628-2FCA-DB8D17476CB6}"/>
          </ac:spMkLst>
        </pc:spChg>
        <pc:spChg chg="mod ord">
          <ac:chgData name="Guido Hiertz" userId="efd40be8-e55a-4d82-91eb-1cd543e7287b" providerId="ADAL" clId="{78BE48B3-7452-B442-82C8-96BA4CB2C57A}" dt="2025-03-09T15:20:21.794" v="124" actId="700"/>
          <ac:spMkLst>
            <pc:docMk/>
            <pc:sldMk cId="4288874864" sldId="273"/>
            <ac:spMk id="6" creationId="{DB691BB5-BC2E-5D1D-01C1-0D13D07F7928}"/>
          </ac:spMkLst>
        </pc:spChg>
        <pc:spChg chg="add mod ord">
          <ac:chgData name="Guido Hiertz" userId="efd40be8-e55a-4d82-91eb-1cd543e7287b" providerId="ADAL" clId="{78BE48B3-7452-B442-82C8-96BA4CB2C57A}" dt="2025-03-09T15:37:57.665" v="1009" actId="790"/>
          <ac:spMkLst>
            <pc:docMk/>
            <pc:sldMk cId="4288874864" sldId="273"/>
            <ac:spMk id="7" creationId="{63ED3426-3F0B-15E6-F2CF-AF88270F79FE}"/>
          </ac:spMkLst>
        </pc:spChg>
        <pc:spChg chg="add mod ord">
          <ac:chgData name="Guido Hiertz" userId="efd40be8-e55a-4d82-91eb-1cd543e7287b" providerId="ADAL" clId="{78BE48B3-7452-B442-82C8-96BA4CB2C57A}" dt="2025-03-09T15:37:57.665" v="1009" actId="790"/>
          <ac:spMkLst>
            <pc:docMk/>
            <pc:sldMk cId="4288874864" sldId="273"/>
            <ac:spMk id="8" creationId="{A8B6F19E-B2F5-19BC-D742-7D00D275E52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300F3D0-1AB0-CFCD-256F-B8E8CDD47672}"/>
              </a:ext>
            </a:extLst>
          </p:cNvPr>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de-DE"/>
              <a:t>doc.: IEEE 802.18-25/21r0</a:t>
            </a:r>
          </a:p>
        </p:txBody>
      </p:sp>
      <p:sp>
        <p:nvSpPr>
          <p:cNvPr id="3075" name="Rectangle 3">
            <a:extLst>
              <a:ext uri="{FF2B5EF4-FFF2-40B4-BE49-F238E27FC236}">
                <a16:creationId xmlns:a16="http://schemas.microsoft.com/office/drawing/2014/main" id="{EE48037C-0579-2BE9-AF8E-9C14FDBFE7E0}"/>
              </a:ext>
            </a:extLst>
          </p:cNvPr>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de-DE" altLang="de-DE"/>
              <a:t>March 2025</a:t>
            </a:r>
            <a:endParaRPr lang="en-US" altLang="de-DE"/>
          </a:p>
        </p:txBody>
      </p:sp>
      <p:sp>
        <p:nvSpPr>
          <p:cNvPr id="3076" name="Rectangle 4">
            <a:extLst>
              <a:ext uri="{FF2B5EF4-FFF2-40B4-BE49-F238E27FC236}">
                <a16:creationId xmlns:a16="http://schemas.microsoft.com/office/drawing/2014/main" id="{6CDDAAF9-D655-3613-7252-F2F3D828182E}"/>
              </a:ext>
            </a:extLst>
          </p:cNvPr>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de-DE"/>
              <a:t>Guido R. Hiertz, Ericsson GmbH</a:t>
            </a:r>
          </a:p>
        </p:txBody>
      </p:sp>
      <p:sp>
        <p:nvSpPr>
          <p:cNvPr id="3077" name="Rectangle 5">
            <a:extLst>
              <a:ext uri="{FF2B5EF4-FFF2-40B4-BE49-F238E27FC236}">
                <a16:creationId xmlns:a16="http://schemas.microsoft.com/office/drawing/2014/main" id="{01FC3E52-2EF3-443B-6A3A-424B81BEF425}"/>
              </a:ext>
            </a:extLst>
          </p:cNvPr>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ltLang="de-DE"/>
              <a:t>Page </a:t>
            </a:r>
            <a:fld id="{7A422373-ED85-C247-B301-93657DFF7ADE}" type="slidenum">
              <a:rPr lang="en-US" altLang="de-DE"/>
              <a:pPr/>
              <a:t>‹Nr.›</a:t>
            </a:fld>
            <a:endParaRPr lang="en-US" altLang="de-DE"/>
          </a:p>
        </p:txBody>
      </p:sp>
      <p:sp>
        <p:nvSpPr>
          <p:cNvPr id="3078" name="Line 6">
            <a:extLst>
              <a:ext uri="{FF2B5EF4-FFF2-40B4-BE49-F238E27FC236}">
                <a16:creationId xmlns:a16="http://schemas.microsoft.com/office/drawing/2014/main" id="{6DC373A2-DEFC-53A9-AE79-4B840518A2E6}"/>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E18285E3-EE76-BFA5-A4CC-86AC9A1DB766}"/>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de-DE" sz="1200"/>
              <a:t>Submission</a:t>
            </a:r>
          </a:p>
        </p:txBody>
      </p:sp>
      <p:sp>
        <p:nvSpPr>
          <p:cNvPr id="3080" name="Line 8">
            <a:extLst>
              <a:ext uri="{FF2B5EF4-FFF2-40B4-BE49-F238E27FC236}">
                <a16:creationId xmlns:a16="http://schemas.microsoft.com/office/drawing/2014/main" id="{1CBCCDE6-C859-98ED-5297-E5CBBD7BFC35}"/>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4F1532DF-400D-1FE4-A98D-3CCD8CECB2A5}"/>
              </a:ext>
            </a:extLst>
          </p:cNvPr>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altLang="de-DE"/>
              <a:t>doc.: IEEE 802.18-25/21r0</a:t>
            </a:r>
          </a:p>
        </p:txBody>
      </p:sp>
      <p:sp>
        <p:nvSpPr>
          <p:cNvPr id="2051" name="Rectangle 3">
            <a:extLst>
              <a:ext uri="{FF2B5EF4-FFF2-40B4-BE49-F238E27FC236}">
                <a16:creationId xmlns:a16="http://schemas.microsoft.com/office/drawing/2014/main" id="{A5A56F94-74ED-3061-569A-6069BA580DAC}"/>
              </a:ext>
            </a:extLst>
          </p:cNvPr>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de-DE" altLang="de-DE"/>
              <a:t>March 2025</a:t>
            </a:r>
            <a:endParaRPr lang="en-US" altLang="de-DE"/>
          </a:p>
        </p:txBody>
      </p:sp>
      <p:sp>
        <p:nvSpPr>
          <p:cNvPr id="2052" name="Rectangle 4">
            <a:extLst>
              <a:ext uri="{FF2B5EF4-FFF2-40B4-BE49-F238E27FC236}">
                <a16:creationId xmlns:a16="http://schemas.microsoft.com/office/drawing/2014/main" id="{C8ACB20D-73D1-4A2F-FE9A-0C7C761A0013}"/>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59E4D30B-B5C3-5181-26C4-F6740E87214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de-DE"/>
              <a:t>Click to edit Master text styles</a:t>
            </a:r>
          </a:p>
          <a:p>
            <a:pPr lvl="1"/>
            <a:r>
              <a:rPr lang="en-US" altLang="de-DE"/>
              <a:t>Second level</a:t>
            </a:r>
          </a:p>
          <a:p>
            <a:pPr lvl="2"/>
            <a:r>
              <a:rPr lang="en-US" altLang="de-DE"/>
              <a:t>Third level</a:t>
            </a:r>
          </a:p>
          <a:p>
            <a:pPr lvl="3"/>
            <a:r>
              <a:rPr lang="en-US" altLang="de-DE"/>
              <a:t>Fourth level</a:t>
            </a:r>
          </a:p>
          <a:p>
            <a:pPr lvl="4"/>
            <a:r>
              <a:rPr lang="en-US" altLang="de-DE"/>
              <a:t>Fifth level</a:t>
            </a:r>
          </a:p>
        </p:txBody>
      </p:sp>
      <p:sp>
        <p:nvSpPr>
          <p:cNvPr id="2054" name="Rectangle 6">
            <a:extLst>
              <a:ext uri="{FF2B5EF4-FFF2-40B4-BE49-F238E27FC236}">
                <a16:creationId xmlns:a16="http://schemas.microsoft.com/office/drawing/2014/main" id="{B497120E-3E96-505F-59D7-DC5DD2D19A44}"/>
              </a:ext>
            </a:extLst>
          </p:cNvPr>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de-DE"/>
              <a:t>Guido R. Hiertz, Ericsson GmbH</a:t>
            </a:r>
          </a:p>
        </p:txBody>
      </p:sp>
      <p:sp>
        <p:nvSpPr>
          <p:cNvPr id="2055" name="Rectangle 7">
            <a:extLst>
              <a:ext uri="{FF2B5EF4-FFF2-40B4-BE49-F238E27FC236}">
                <a16:creationId xmlns:a16="http://schemas.microsoft.com/office/drawing/2014/main" id="{8F8BD50E-2F29-609E-20EE-18F9A09B3B71}"/>
              </a:ext>
            </a:extLst>
          </p:cNvPr>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ltLang="de-DE"/>
              <a:t>Page </a:t>
            </a:r>
            <a:fld id="{906D2F0F-5C9A-EC45-BE50-B4466756BF1B}" type="slidenum">
              <a:rPr lang="en-US" altLang="de-DE"/>
              <a:pPr/>
              <a:t>‹Nr.›</a:t>
            </a:fld>
            <a:endParaRPr lang="en-US" altLang="de-DE"/>
          </a:p>
        </p:txBody>
      </p:sp>
      <p:sp>
        <p:nvSpPr>
          <p:cNvPr id="2056" name="Rectangle 8">
            <a:extLst>
              <a:ext uri="{FF2B5EF4-FFF2-40B4-BE49-F238E27FC236}">
                <a16:creationId xmlns:a16="http://schemas.microsoft.com/office/drawing/2014/main" id="{DA3FFBAD-8011-CC35-B5CA-F91838BA44C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de-DE"/>
              <a:t>Submission</a:t>
            </a:r>
          </a:p>
        </p:txBody>
      </p:sp>
      <p:sp>
        <p:nvSpPr>
          <p:cNvPr id="2057" name="Line 9">
            <a:extLst>
              <a:ext uri="{FF2B5EF4-FFF2-40B4-BE49-F238E27FC236}">
                <a16:creationId xmlns:a16="http://schemas.microsoft.com/office/drawing/2014/main" id="{F9BBF200-1CED-0FBE-D4A3-A6D57420711B}"/>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9A98B6D5-54E1-69D8-1E41-571249B0231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28C8BA5-BB85-837A-A45B-3CB0F17A8FBC}"/>
              </a:ext>
            </a:extLst>
          </p:cNvPr>
          <p:cNvSpPr>
            <a:spLocks noGrp="1" noChangeArrowheads="1"/>
          </p:cNvSpPr>
          <p:nvPr>
            <p:ph type="hdr" sz="quarter"/>
          </p:nvPr>
        </p:nvSpPr>
        <p:spPr>
          <a:ln/>
        </p:spPr>
        <p:txBody>
          <a:bodyPr/>
          <a:lstStyle/>
          <a:p>
            <a:r>
              <a:rPr lang="en-US" altLang="de-DE"/>
              <a:t>doc.: IEEE 802.18-25/21r0</a:t>
            </a:r>
          </a:p>
        </p:txBody>
      </p:sp>
      <p:sp>
        <p:nvSpPr>
          <p:cNvPr id="3" name="Rectangle 3">
            <a:extLst>
              <a:ext uri="{FF2B5EF4-FFF2-40B4-BE49-F238E27FC236}">
                <a16:creationId xmlns:a16="http://schemas.microsoft.com/office/drawing/2014/main" id="{D6214CF8-A4B5-FCB6-5869-DB5ED223671F}"/>
              </a:ext>
            </a:extLst>
          </p:cNvPr>
          <p:cNvSpPr>
            <a:spLocks noGrp="1" noChangeArrowheads="1"/>
          </p:cNvSpPr>
          <p:nvPr>
            <p:ph type="dt" idx="1"/>
          </p:nvPr>
        </p:nvSpPr>
        <p:spPr>
          <a:ln/>
        </p:spPr>
        <p:txBody>
          <a:bodyPr/>
          <a:lstStyle/>
          <a:p>
            <a:r>
              <a:rPr lang="de-DE" altLang="de-DE"/>
              <a:t>March 2025</a:t>
            </a:r>
            <a:endParaRPr lang="en-US" altLang="de-DE"/>
          </a:p>
        </p:txBody>
      </p:sp>
      <p:sp>
        <p:nvSpPr>
          <p:cNvPr id="4" name="Rectangle 6">
            <a:extLst>
              <a:ext uri="{FF2B5EF4-FFF2-40B4-BE49-F238E27FC236}">
                <a16:creationId xmlns:a16="http://schemas.microsoft.com/office/drawing/2014/main" id="{0CAB029E-7DA7-EAF4-DEDC-27E15CCB2B42}"/>
              </a:ext>
            </a:extLst>
          </p:cNvPr>
          <p:cNvSpPr>
            <a:spLocks noGrp="1" noChangeArrowheads="1"/>
          </p:cNvSpPr>
          <p:nvPr>
            <p:ph type="ftr" sz="quarter" idx="4"/>
          </p:nvPr>
        </p:nvSpPr>
        <p:spPr>
          <a:ln/>
        </p:spPr>
        <p:txBody>
          <a:bodyPr/>
          <a:lstStyle/>
          <a:p>
            <a:pPr lvl="4"/>
            <a:r>
              <a:rPr lang="en-US" altLang="de-DE"/>
              <a:t>Guido R. Hiertz, Ericsson GmbH</a:t>
            </a:r>
          </a:p>
        </p:txBody>
      </p:sp>
      <p:sp>
        <p:nvSpPr>
          <p:cNvPr id="5" name="Rectangle 7">
            <a:extLst>
              <a:ext uri="{FF2B5EF4-FFF2-40B4-BE49-F238E27FC236}">
                <a16:creationId xmlns:a16="http://schemas.microsoft.com/office/drawing/2014/main" id="{3E47FD9D-C633-A955-F3A5-1406520C92B8}"/>
              </a:ext>
            </a:extLst>
          </p:cNvPr>
          <p:cNvSpPr>
            <a:spLocks noGrp="1" noChangeArrowheads="1"/>
          </p:cNvSpPr>
          <p:nvPr>
            <p:ph type="sldNum" sz="quarter" idx="5"/>
          </p:nvPr>
        </p:nvSpPr>
        <p:spPr>
          <a:ln/>
        </p:spPr>
        <p:txBody>
          <a:bodyPr/>
          <a:lstStyle/>
          <a:p>
            <a:r>
              <a:rPr lang="en-US" altLang="de-DE"/>
              <a:t>Page </a:t>
            </a:r>
            <a:fld id="{8481846C-1DF4-FF4F-A29F-7E7C2383028D}" type="slidenum">
              <a:rPr lang="en-US" altLang="de-DE"/>
              <a:pPr/>
              <a:t>1</a:t>
            </a:fld>
            <a:endParaRPr lang="en-US" altLang="de-DE"/>
          </a:p>
        </p:txBody>
      </p:sp>
      <p:sp>
        <p:nvSpPr>
          <p:cNvPr id="31746" name="Rectangle 2">
            <a:extLst>
              <a:ext uri="{FF2B5EF4-FFF2-40B4-BE49-F238E27FC236}">
                <a16:creationId xmlns:a16="http://schemas.microsoft.com/office/drawing/2014/main" id="{886DA3F0-22E5-0115-BDDD-19575CCE798C}"/>
              </a:ext>
            </a:extLst>
          </p:cNvPr>
          <p:cNvSpPr>
            <a:spLocks noGrp="1" noRot="1" noChangeAspect="1" noChangeArrowheads="1" noTextEdit="1"/>
          </p:cNvSpPr>
          <p:nvPr>
            <p:ph type="sldImg"/>
          </p:nvPr>
        </p:nvSpPr>
        <p:spPr>
          <a:xfrm>
            <a:off x="1154113" y="701675"/>
            <a:ext cx="4625975" cy="3468688"/>
          </a:xfrm>
          <a:ln/>
        </p:spPr>
      </p:sp>
      <p:sp>
        <p:nvSpPr>
          <p:cNvPr id="31747" name="Rectangle 3">
            <a:extLst>
              <a:ext uri="{FF2B5EF4-FFF2-40B4-BE49-F238E27FC236}">
                <a16:creationId xmlns:a16="http://schemas.microsoft.com/office/drawing/2014/main" id="{7FCF469E-6F1B-4038-996A-31C8C68D97E1}"/>
              </a:ext>
            </a:extLst>
          </p:cNvPr>
          <p:cNvSpPr>
            <a:spLocks noGrp="1" noChangeArrowheads="1"/>
          </p:cNvSpPr>
          <p:nvPr>
            <p:ph type="body" idx="1"/>
          </p:nvPr>
        </p:nvSpPr>
        <p:spPr/>
        <p:txBody>
          <a:bodyPr/>
          <a:lstStyle/>
          <a:p>
            <a:endParaRPr lang="de-DE" alt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a:p>
        </p:txBody>
      </p:sp>
      <p:sp>
        <p:nvSpPr>
          <p:cNvPr id="4" name="Kopfzeilenplatzhalter 3"/>
          <p:cNvSpPr>
            <a:spLocks noGrp="1"/>
          </p:cNvSpPr>
          <p:nvPr>
            <p:ph type="hdr" sz="quarter"/>
          </p:nvPr>
        </p:nvSpPr>
        <p:spPr/>
        <p:txBody>
          <a:bodyPr/>
          <a:lstStyle/>
          <a:p>
            <a:r>
              <a:rPr lang="en-US" altLang="de-DE"/>
              <a:t>doc.: IEEE 802.18-25/21r0</a:t>
            </a:r>
          </a:p>
        </p:txBody>
      </p:sp>
      <p:sp>
        <p:nvSpPr>
          <p:cNvPr id="5" name="Datumsplatzhalter 4"/>
          <p:cNvSpPr>
            <a:spLocks noGrp="1"/>
          </p:cNvSpPr>
          <p:nvPr>
            <p:ph type="dt" idx="1"/>
          </p:nvPr>
        </p:nvSpPr>
        <p:spPr/>
        <p:txBody>
          <a:bodyPr/>
          <a:lstStyle/>
          <a:p>
            <a:r>
              <a:rPr lang="de-DE" altLang="de-DE"/>
              <a:t>March 2025</a:t>
            </a:r>
            <a:endParaRPr lang="en-US" altLang="de-DE"/>
          </a:p>
        </p:txBody>
      </p:sp>
      <p:sp>
        <p:nvSpPr>
          <p:cNvPr id="6" name="Fußzeilenplatzhalter 5"/>
          <p:cNvSpPr>
            <a:spLocks noGrp="1"/>
          </p:cNvSpPr>
          <p:nvPr>
            <p:ph type="ftr" sz="quarter" idx="4"/>
          </p:nvPr>
        </p:nvSpPr>
        <p:spPr/>
        <p:txBody>
          <a:bodyPr/>
          <a:lstStyle/>
          <a:p>
            <a:pPr lvl="4"/>
            <a:r>
              <a:rPr lang="en-US" altLang="de-DE"/>
              <a:t>Guido R. Hiertz, Ericsson GmbH</a:t>
            </a:r>
          </a:p>
        </p:txBody>
      </p:sp>
      <p:sp>
        <p:nvSpPr>
          <p:cNvPr id="7" name="Foliennummernplatzhalter 6"/>
          <p:cNvSpPr>
            <a:spLocks noGrp="1"/>
          </p:cNvSpPr>
          <p:nvPr>
            <p:ph type="sldNum" sz="quarter" idx="5"/>
          </p:nvPr>
        </p:nvSpPr>
        <p:spPr/>
        <p:txBody>
          <a:bodyPr/>
          <a:lstStyle/>
          <a:p>
            <a:r>
              <a:rPr lang="en-US" altLang="de-DE"/>
              <a:t>Page </a:t>
            </a:r>
            <a:fld id="{906D2F0F-5C9A-EC45-BE50-B4466756BF1B}" type="slidenum">
              <a:rPr lang="en-US" altLang="de-DE" smtClean="0"/>
              <a:pPr/>
              <a:t>2</a:t>
            </a:fld>
            <a:endParaRPr lang="en-US" altLang="de-DE"/>
          </a:p>
        </p:txBody>
      </p:sp>
    </p:spTree>
    <p:extLst>
      <p:ext uri="{BB962C8B-B14F-4D97-AF65-F5344CB8AC3E}">
        <p14:creationId xmlns:p14="http://schemas.microsoft.com/office/powerpoint/2010/main" val="855633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a:p>
        </p:txBody>
      </p:sp>
      <p:sp>
        <p:nvSpPr>
          <p:cNvPr id="4" name="Kopfzeilenplatzhalter 3"/>
          <p:cNvSpPr>
            <a:spLocks noGrp="1"/>
          </p:cNvSpPr>
          <p:nvPr>
            <p:ph type="hdr" sz="quarter"/>
          </p:nvPr>
        </p:nvSpPr>
        <p:spPr/>
        <p:txBody>
          <a:bodyPr/>
          <a:lstStyle/>
          <a:p>
            <a:r>
              <a:rPr lang="en-US" altLang="de-DE"/>
              <a:t>doc.: IEEE 802.18-25/21r0</a:t>
            </a:r>
          </a:p>
        </p:txBody>
      </p:sp>
      <p:sp>
        <p:nvSpPr>
          <p:cNvPr id="5" name="Datumsplatzhalter 4"/>
          <p:cNvSpPr>
            <a:spLocks noGrp="1"/>
          </p:cNvSpPr>
          <p:nvPr>
            <p:ph type="dt" idx="1"/>
          </p:nvPr>
        </p:nvSpPr>
        <p:spPr/>
        <p:txBody>
          <a:bodyPr/>
          <a:lstStyle/>
          <a:p>
            <a:r>
              <a:rPr lang="de-DE" altLang="de-DE"/>
              <a:t>March 2025</a:t>
            </a:r>
            <a:endParaRPr lang="en-US" altLang="de-DE"/>
          </a:p>
        </p:txBody>
      </p:sp>
      <p:sp>
        <p:nvSpPr>
          <p:cNvPr id="6" name="Fußzeilenplatzhalter 5"/>
          <p:cNvSpPr>
            <a:spLocks noGrp="1"/>
          </p:cNvSpPr>
          <p:nvPr>
            <p:ph type="ftr" sz="quarter" idx="4"/>
          </p:nvPr>
        </p:nvSpPr>
        <p:spPr/>
        <p:txBody>
          <a:bodyPr/>
          <a:lstStyle/>
          <a:p>
            <a:pPr lvl="4"/>
            <a:r>
              <a:rPr lang="en-US" altLang="de-DE"/>
              <a:t>Guido R. Hiertz, Ericsson GmbH</a:t>
            </a:r>
          </a:p>
        </p:txBody>
      </p:sp>
      <p:sp>
        <p:nvSpPr>
          <p:cNvPr id="7" name="Foliennummernplatzhalter 6"/>
          <p:cNvSpPr>
            <a:spLocks noGrp="1"/>
          </p:cNvSpPr>
          <p:nvPr>
            <p:ph type="sldNum" sz="quarter" idx="5"/>
          </p:nvPr>
        </p:nvSpPr>
        <p:spPr/>
        <p:txBody>
          <a:bodyPr/>
          <a:lstStyle/>
          <a:p>
            <a:r>
              <a:rPr lang="en-US" altLang="de-DE"/>
              <a:t>Page </a:t>
            </a:r>
            <a:fld id="{906D2F0F-5C9A-EC45-BE50-B4466756BF1B}" type="slidenum">
              <a:rPr lang="en-US" altLang="de-DE" smtClean="0"/>
              <a:pPr/>
              <a:t>3</a:t>
            </a:fld>
            <a:endParaRPr lang="en-US" altLang="de-DE"/>
          </a:p>
        </p:txBody>
      </p:sp>
    </p:spTree>
    <p:extLst>
      <p:ext uri="{BB962C8B-B14F-4D97-AF65-F5344CB8AC3E}">
        <p14:creationId xmlns:p14="http://schemas.microsoft.com/office/powerpoint/2010/main" val="1998919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dirty="0"/>
          </a:p>
        </p:txBody>
      </p:sp>
      <p:sp>
        <p:nvSpPr>
          <p:cNvPr id="4" name="Kopfzeilenplatzhalter 3"/>
          <p:cNvSpPr>
            <a:spLocks noGrp="1"/>
          </p:cNvSpPr>
          <p:nvPr>
            <p:ph type="hdr" sz="quarter"/>
          </p:nvPr>
        </p:nvSpPr>
        <p:spPr/>
        <p:txBody>
          <a:bodyPr/>
          <a:lstStyle/>
          <a:p>
            <a:r>
              <a:rPr lang="en-US" altLang="de-DE"/>
              <a:t>doc.: IEEE 802.18-25/21r0</a:t>
            </a:r>
          </a:p>
        </p:txBody>
      </p:sp>
      <p:sp>
        <p:nvSpPr>
          <p:cNvPr id="5" name="Datumsplatzhalter 4"/>
          <p:cNvSpPr>
            <a:spLocks noGrp="1"/>
          </p:cNvSpPr>
          <p:nvPr>
            <p:ph type="dt" idx="1"/>
          </p:nvPr>
        </p:nvSpPr>
        <p:spPr/>
        <p:txBody>
          <a:bodyPr/>
          <a:lstStyle/>
          <a:p>
            <a:r>
              <a:rPr lang="de-DE" altLang="de-DE"/>
              <a:t>March 2025</a:t>
            </a:r>
            <a:endParaRPr lang="en-US" altLang="de-DE"/>
          </a:p>
        </p:txBody>
      </p:sp>
      <p:sp>
        <p:nvSpPr>
          <p:cNvPr id="6" name="Fußzeilenplatzhalter 5"/>
          <p:cNvSpPr>
            <a:spLocks noGrp="1"/>
          </p:cNvSpPr>
          <p:nvPr>
            <p:ph type="ftr" sz="quarter" idx="4"/>
          </p:nvPr>
        </p:nvSpPr>
        <p:spPr/>
        <p:txBody>
          <a:bodyPr/>
          <a:lstStyle/>
          <a:p>
            <a:pPr lvl="4"/>
            <a:r>
              <a:rPr lang="en-US" altLang="de-DE"/>
              <a:t>Guido R. Hiertz, Ericsson GmbH</a:t>
            </a:r>
          </a:p>
        </p:txBody>
      </p:sp>
      <p:sp>
        <p:nvSpPr>
          <p:cNvPr id="7" name="Foliennummernplatzhalter 6"/>
          <p:cNvSpPr>
            <a:spLocks noGrp="1"/>
          </p:cNvSpPr>
          <p:nvPr>
            <p:ph type="sldNum" sz="quarter" idx="5"/>
          </p:nvPr>
        </p:nvSpPr>
        <p:spPr/>
        <p:txBody>
          <a:bodyPr/>
          <a:lstStyle/>
          <a:p>
            <a:r>
              <a:rPr lang="en-US" altLang="de-DE"/>
              <a:t>Page </a:t>
            </a:r>
            <a:fld id="{906D2F0F-5C9A-EC45-BE50-B4466756BF1B}" type="slidenum">
              <a:rPr lang="en-US" altLang="de-DE" smtClean="0"/>
              <a:pPr/>
              <a:t>4</a:t>
            </a:fld>
            <a:endParaRPr lang="en-US" altLang="de-DE"/>
          </a:p>
        </p:txBody>
      </p:sp>
    </p:spTree>
    <p:extLst>
      <p:ext uri="{BB962C8B-B14F-4D97-AF65-F5344CB8AC3E}">
        <p14:creationId xmlns:p14="http://schemas.microsoft.com/office/powerpoint/2010/main" val="3873386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a:p>
        </p:txBody>
      </p:sp>
      <p:sp>
        <p:nvSpPr>
          <p:cNvPr id="4" name="Kopfzeilenplatzhalter 3"/>
          <p:cNvSpPr>
            <a:spLocks noGrp="1"/>
          </p:cNvSpPr>
          <p:nvPr>
            <p:ph type="hdr" sz="quarter"/>
          </p:nvPr>
        </p:nvSpPr>
        <p:spPr/>
        <p:txBody>
          <a:bodyPr/>
          <a:lstStyle/>
          <a:p>
            <a:r>
              <a:rPr lang="en-US" altLang="de-DE"/>
              <a:t>doc.: IEEE 802.18-25/21r0</a:t>
            </a:r>
          </a:p>
        </p:txBody>
      </p:sp>
      <p:sp>
        <p:nvSpPr>
          <p:cNvPr id="5" name="Datumsplatzhalter 4"/>
          <p:cNvSpPr>
            <a:spLocks noGrp="1"/>
          </p:cNvSpPr>
          <p:nvPr>
            <p:ph type="dt" idx="1"/>
          </p:nvPr>
        </p:nvSpPr>
        <p:spPr/>
        <p:txBody>
          <a:bodyPr/>
          <a:lstStyle/>
          <a:p>
            <a:r>
              <a:rPr lang="de-DE" altLang="de-DE"/>
              <a:t>March 2025</a:t>
            </a:r>
            <a:endParaRPr lang="en-US" altLang="de-DE"/>
          </a:p>
        </p:txBody>
      </p:sp>
      <p:sp>
        <p:nvSpPr>
          <p:cNvPr id="6" name="Fußzeilenplatzhalter 5"/>
          <p:cNvSpPr>
            <a:spLocks noGrp="1"/>
          </p:cNvSpPr>
          <p:nvPr>
            <p:ph type="ftr" sz="quarter" idx="4"/>
          </p:nvPr>
        </p:nvSpPr>
        <p:spPr/>
        <p:txBody>
          <a:bodyPr/>
          <a:lstStyle/>
          <a:p>
            <a:pPr lvl="4"/>
            <a:r>
              <a:rPr lang="en-US" altLang="de-DE"/>
              <a:t>Guido R. Hiertz, Ericsson GmbH</a:t>
            </a:r>
          </a:p>
        </p:txBody>
      </p:sp>
      <p:sp>
        <p:nvSpPr>
          <p:cNvPr id="7" name="Foliennummernplatzhalter 6"/>
          <p:cNvSpPr>
            <a:spLocks noGrp="1"/>
          </p:cNvSpPr>
          <p:nvPr>
            <p:ph type="sldNum" sz="quarter" idx="5"/>
          </p:nvPr>
        </p:nvSpPr>
        <p:spPr/>
        <p:txBody>
          <a:bodyPr/>
          <a:lstStyle/>
          <a:p>
            <a:r>
              <a:rPr lang="en-US" altLang="de-DE"/>
              <a:t>Page </a:t>
            </a:r>
            <a:fld id="{906D2F0F-5C9A-EC45-BE50-B4466756BF1B}" type="slidenum">
              <a:rPr lang="en-US" altLang="de-DE" smtClean="0"/>
              <a:pPr/>
              <a:t>5</a:t>
            </a:fld>
            <a:endParaRPr lang="en-US" altLang="de-DE"/>
          </a:p>
        </p:txBody>
      </p:sp>
    </p:spTree>
    <p:extLst>
      <p:ext uri="{BB962C8B-B14F-4D97-AF65-F5344CB8AC3E}">
        <p14:creationId xmlns:p14="http://schemas.microsoft.com/office/powerpoint/2010/main" val="3150744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1154113" y="701675"/>
            <a:ext cx="4625975" cy="3468688"/>
          </a:xfrm>
        </p:spPr>
      </p:sp>
      <p:sp>
        <p:nvSpPr>
          <p:cNvPr id="3" name="Notizenplatzhalter 2"/>
          <p:cNvSpPr>
            <a:spLocks noGrp="1"/>
          </p:cNvSpPr>
          <p:nvPr>
            <p:ph type="body" idx="1"/>
          </p:nvPr>
        </p:nvSpPr>
        <p:spPr/>
        <p:txBody>
          <a:bodyPr/>
          <a:lstStyle/>
          <a:p>
            <a:endParaRPr lang="en-US" dirty="0"/>
          </a:p>
        </p:txBody>
      </p:sp>
      <p:sp>
        <p:nvSpPr>
          <p:cNvPr id="4" name="Kopfzeilenplatzhalter 3"/>
          <p:cNvSpPr>
            <a:spLocks noGrp="1"/>
          </p:cNvSpPr>
          <p:nvPr>
            <p:ph type="hdr" sz="quarter"/>
          </p:nvPr>
        </p:nvSpPr>
        <p:spPr/>
        <p:txBody>
          <a:bodyPr/>
          <a:lstStyle/>
          <a:p>
            <a:r>
              <a:rPr lang="en-US" altLang="de-DE"/>
              <a:t>doc.: IEEE 802.18-25/21r0</a:t>
            </a:r>
          </a:p>
        </p:txBody>
      </p:sp>
      <p:sp>
        <p:nvSpPr>
          <p:cNvPr id="5" name="Datumsplatzhalter 4"/>
          <p:cNvSpPr>
            <a:spLocks noGrp="1"/>
          </p:cNvSpPr>
          <p:nvPr>
            <p:ph type="dt" idx="1"/>
          </p:nvPr>
        </p:nvSpPr>
        <p:spPr/>
        <p:txBody>
          <a:bodyPr/>
          <a:lstStyle/>
          <a:p>
            <a:r>
              <a:rPr lang="de-DE" altLang="de-DE"/>
              <a:t>March 2025</a:t>
            </a:r>
            <a:endParaRPr lang="en-US" altLang="de-DE"/>
          </a:p>
        </p:txBody>
      </p:sp>
      <p:sp>
        <p:nvSpPr>
          <p:cNvPr id="6" name="Fußzeilenplatzhalter 5"/>
          <p:cNvSpPr>
            <a:spLocks noGrp="1"/>
          </p:cNvSpPr>
          <p:nvPr>
            <p:ph type="ftr" sz="quarter" idx="4"/>
          </p:nvPr>
        </p:nvSpPr>
        <p:spPr/>
        <p:txBody>
          <a:bodyPr/>
          <a:lstStyle/>
          <a:p>
            <a:pPr lvl="4"/>
            <a:r>
              <a:rPr lang="en-US" altLang="de-DE"/>
              <a:t>Guido R. Hiertz, Ericsson GmbH</a:t>
            </a:r>
          </a:p>
        </p:txBody>
      </p:sp>
      <p:sp>
        <p:nvSpPr>
          <p:cNvPr id="7" name="Foliennummernplatzhalter 6"/>
          <p:cNvSpPr>
            <a:spLocks noGrp="1"/>
          </p:cNvSpPr>
          <p:nvPr>
            <p:ph type="sldNum" sz="quarter" idx="5"/>
          </p:nvPr>
        </p:nvSpPr>
        <p:spPr/>
        <p:txBody>
          <a:bodyPr/>
          <a:lstStyle/>
          <a:p>
            <a:r>
              <a:rPr lang="en-US" altLang="de-DE"/>
              <a:t>Page </a:t>
            </a:r>
            <a:fld id="{906D2F0F-5C9A-EC45-BE50-B4466756BF1B}" type="slidenum">
              <a:rPr lang="en-US" altLang="de-DE" smtClean="0"/>
              <a:pPr/>
              <a:t>6</a:t>
            </a:fld>
            <a:endParaRPr lang="en-US" altLang="de-DE"/>
          </a:p>
        </p:txBody>
      </p:sp>
    </p:spTree>
    <p:extLst>
      <p:ext uri="{BB962C8B-B14F-4D97-AF65-F5344CB8AC3E}">
        <p14:creationId xmlns:p14="http://schemas.microsoft.com/office/powerpoint/2010/main" val="11161456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677D94C-2373-6B99-C7E9-49CD8A24FDF8}"/>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id="{91116E23-3E30-5AFD-3C78-B6A528535D7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id="{709CF614-F127-8A9E-9647-7E1696E95042}"/>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5" name="Fußzeilenplatzhalter 4">
            <a:extLst>
              <a:ext uri="{FF2B5EF4-FFF2-40B4-BE49-F238E27FC236}">
                <a16:creationId xmlns:a16="http://schemas.microsoft.com/office/drawing/2014/main" id="{74645C51-9556-9337-07AD-C40F03620618}"/>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020D5EC5-D4C7-7A10-A487-85B3FC314768}"/>
              </a:ext>
            </a:extLst>
          </p:cNvPr>
          <p:cNvSpPr>
            <a:spLocks noGrp="1"/>
          </p:cNvSpPr>
          <p:nvPr>
            <p:ph type="sldNum" sz="quarter" idx="12"/>
          </p:nvPr>
        </p:nvSpPr>
        <p:spPr/>
        <p:txBody>
          <a:bodyPr/>
          <a:lstStyle>
            <a:lvl1pPr>
              <a:defRPr/>
            </a:lvl1pPr>
          </a:lstStyle>
          <a:p>
            <a:r>
              <a:rPr lang="en-US" altLang="de-DE"/>
              <a:t>Slide </a:t>
            </a:r>
            <a:fld id="{2533E3BE-C75B-7943-A795-0F6C9504289C}" type="slidenum">
              <a:rPr lang="en-US" altLang="de-DE"/>
              <a:pPr/>
              <a:t>‹Nr.›</a:t>
            </a:fld>
            <a:endParaRPr lang="en-US" altLang="de-DE"/>
          </a:p>
        </p:txBody>
      </p:sp>
    </p:spTree>
    <p:extLst>
      <p:ext uri="{BB962C8B-B14F-4D97-AF65-F5344CB8AC3E}">
        <p14:creationId xmlns:p14="http://schemas.microsoft.com/office/powerpoint/2010/main" val="1928045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51FAF8-4529-011B-4545-B12CF8B588D4}"/>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id="{4F28245F-58A5-024E-9594-D8F33EB27E78}"/>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F4B72FD4-1906-9800-4D21-54386BEA6917}"/>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5" name="Fußzeilenplatzhalter 4">
            <a:extLst>
              <a:ext uri="{FF2B5EF4-FFF2-40B4-BE49-F238E27FC236}">
                <a16:creationId xmlns:a16="http://schemas.microsoft.com/office/drawing/2014/main" id="{8301D8D1-3FF9-ABC8-8ACD-8B19FC4F8E69}"/>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D5B22B51-3C1B-50FB-0674-D8783F574A3D}"/>
              </a:ext>
            </a:extLst>
          </p:cNvPr>
          <p:cNvSpPr>
            <a:spLocks noGrp="1"/>
          </p:cNvSpPr>
          <p:nvPr>
            <p:ph type="sldNum" sz="quarter" idx="12"/>
          </p:nvPr>
        </p:nvSpPr>
        <p:spPr/>
        <p:txBody>
          <a:bodyPr/>
          <a:lstStyle>
            <a:lvl1pPr>
              <a:defRPr/>
            </a:lvl1pPr>
          </a:lstStyle>
          <a:p>
            <a:r>
              <a:rPr lang="en-US" altLang="de-DE"/>
              <a:t>Slide </a:t>
            </a:r>
            <a:fld id="{52CC1E5F-B294-4044-8B37-AC5F9C97DD04}" type="slidenum">
              <a:rPr lang="en-US" altLang="de-DE"/>
              <a:pPr/>
              <a:t>‹Nr.›</a:t>
            </a:fld>
            <a:endParaRPr lang="en-US" altLang="de-DE"/>
          </a:p>
        </p:txBody>
      </p:sp>
    </p:spTree>
    <p:extLst>
      <p:ext uri="{BB962C8B-B14F-4D97-AF65-F5344CB8AC3E}">
        <p14:creationId xmlns:p14="http://schemas.microsoft.com/office/powerpoint/2010/main" val="3083765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D29FF4DB-54CE-FAB0-62E5-21927CAF6BBE}"/>
              </a:ext>
            </a:extLst>
          </p:cNvPr>
          <p:cNvSpPr>
            <a:spLocks noGrp="1"/>
          </p:cNvSpPr>
          <p:nvPr>
            <p:ph type="title" orient="vert"/>
          </p:nvPr>
        </p:nvSpPr>
        <p:spPr>
          <a:xfrm>
            <a:off x="6515100" y="685800"/>
            <a:ext cx="1943100" cy="5410200"/>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id="{BF89BC62-5E90-62BC-D658-F92B05A0C44E}"/>
              </a:ext>
            </a:extLst>
          </p:cNvPr>
          <p:cNvSpPr>
            <a:spLocks noGrp="1"/>
          </p:cNvSpPr>
          <p:nvPr>
            <p:ph type="body" orient="vert" idx="1"/>
          </p:nvPr>
        </p:nvSpPr>
        <p:spPr>
          <a:xfrm>
            <a:off x="685800" y="685800"/>
            <a:ext cx="5676900" cy="54102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D9E4E9C5-115D-EE14-3758-7E469992575E}"/>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5" name="Fußzeilenplatzhalter 4">
            <a:extLst>
              <a:ext uri="{FF2B5EF4-FFF2-40B4-BE49-F238E27FC236}">
                <a16:creationId xmlns:a16="http://schemas.microsoft.com/office/drawing/2014/main" id="{D27A8CCA-C76D-AD57-038D-24978AB817AC}"/>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7D9E76EA-2AAF-AF63-F81C-5CC9B0922E09}"/>
              </a:ext>
            </a:extLst>
          </p:cNvPr>
          <p:cNvSpPr>
            <a:spLocks noGrp="1"/>
          </p:cNvSpPr>
          <p:nvPr>
            <p:ph type="sldNum" sz="quarter" idx="12"/>
          </p:nvPr>
        </p:nvSpPr>
        <p:spPr/>
        <p:txBody>
          <a:bodyPr/>
          <a:lstStyle>
            <a:lvl1pPr>
              <a:defRPr/>
            </a:lvl1pPr>
          </a:lstStyle>
          <a:p>
            <a:r>
              <a:rPr lang="en-US" altLang="de-DE"/>
              <a:t>Slide </a:t>
            </a:r>
            <a:fld id="{B91AC3F5-EC01-604A-BE31-743D786754FB}" type="slidenum">
              <a:rPr lang="en-US" altLang="de-DE"/>
              <a:pPr/>
              <a:t>‹Nr.›</a:t>
            </a:fld>
            <a:endParaRPr lang="en-US" altLang="de-DE"/>
          </a:p>
        </p:txBody>
      </p:sp>
    </p:spTree>
    <p:extLst>
      <p:ext uri="{BB962C8B-B14F-4D97-AF65-F5344CB8AC3E}">
        <p14:creationId xmlns:p14="http://schemas.microsoft.com/office/powerpoint/2010/main" val="2408056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B75CA9-6412-09EA-E3D9-F4C2B76A5B4C}"/>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8F5F579C-1FFC-BEC3-F905-9FC1BDCDEC6F}"/>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id="{FDC76C2E-1848-891A-BC68-4386E7F98702}"/>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5" name="Fußzeilenplatzhalter 4">
            <a:extLst>
              <a:ext uri="{FF2B5EF4-FFF2-40B4-BE49-F238E27FC236}">
                <a16:creationId xmlns:a16="http://schemas.microsoft.com/office/drawing/2014/main" id="{1749A25E-F32F-9301-0A60-AC2E55D54837}"/>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820010F0-5234-E6E8-7A3A-8345240B29B0}"/>
              </a:ext>
            </a:extLst>
          </p:cNvPr>
          <p:cNvSpPr>
            <a:spLocks noGrp="1"/>
          </p:cNvSpPr>
          <p:nvPr>
            <p:ph type="sldNum" sz="quarter" idx="12"/>
          </p:nvPr>
        </p:nvSpPr>
        <p:spPr/>
        <p:txBody>
          <a:bodyPr/>
          <a:lstStyle>
            <a:lvl1pPr>
              <a:defRPr/>
            </a:lvl1pPr>
          </a:lstStyle>
          <a:p>
            <a:r>
              <a:rPr lang="en-US" altLang="de-DE"/>
              <a:t>Slide </a:t>
            </a:r>
            <a:fld id="{81290FEC-81C2-C14B-A0EE-BA9F6311705D}" type="slidenum">
              <a:rPr lang="en-US" altLang="de-DE"/>
              <a:pPr/>
              <a:t>‹Nr.›</a:t>
            </a:fld>
            <a:endParaRPr lang="en-US" altLang="de-DE"/>
          </a:p>
        </p:txBody>
      </p:sp>
    </p:spTree>
    <p:extLst>
      <p:ext uri="{BB962C8B-B14F-4D97-AF65-F5344CB8AC3E}">
        <p14:creationId xmlns:p14="http://schemas.microsoft.com/office/powerpoint/2010/main" val="3449707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82FEA8-AE10-E492-5843-3D5CD1612766}"/>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id="{5B8B06FC-740C-27D6-4237-CC15DBBB2F2B}"/>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8361651E-97FF-38FE-0150-BFF11F7351E0}"/>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5" name="Fußzeilenplatzhalter 4">
            <a:extLst>
              <a:ext uri="{FF2B5EF4-FFF2-40B4-BE49-F238E27FC236}">
                <a16:creationId xmlns:a16="http://schemas.microsoft.com/office/drawing/2014/main" id="{61C16527-B4BF-6D60-48AB-79E270F28B07}"/>
              </a:ext>
            </a:extLst>
          </p:cNvPr>
          <p:cNvSpPr>
            <a:spLocks noGrp="1"/>
          </p:cNvSpPr>
          <p:nvPr>
            <p:ph type="ftr" sz="quarter" idx="11"/>
          </p:nvPr>
        </p:nvSpPr>
        <p:spPr/>
        <p:txBody>
          <a:bodyPr/>
          <a:lstStyle>
            <a:lvl1pPr>
              <a:defRPr/>
            </a:lvl1pPr>
          </a:lstStyle>
          <a:p>
            <a:r>
              <a:rPr lang="en-US" altLang="de-DE"/>
              <a:t>Guido R. Hiertz, Ericsson GmbH</a:t>
            </a:r>
          </a:p>
        </p:txBody>
      </p:sp>
      <p:sp>
        <p:nvSpPr>
          <p:cNvPr id="6" name="Foliennummernplatzhalter 5">
            <a:extLst>
              <a:ext uri="{FF2B5EF4-FFF2-40B4-BE49-F238E27FC236}">
                <a16:creationId xmlns:a16="http://schemas.microsoft.com/office/drawing/2014/main" id="{0C7BBC40-8C1D-9244-6660-080379338643}"/>
              </a:ext>
            </a:extLst>
          </p:cNvPr>
          <p:cNvSpPr>
            <a:spLocks noGrp="1"/>
          </p:cNvSpPr>
          <p:nvPr>
            <p:ph type="sldNum" sz="quarter" idx="12"/>
          </p:nvPr>
        </p:nvSpPr>
        <p:spPr/>
        <p:txBody>
          <a:bodyPr/>
          <a:lstStyle>
            <a:lvl1pPr>
              <a:defRPr/>
            </a:lvl1pPr>
          </a:lstStyle>
          <a:p>
            <a:r>
              <a:rPr lang="en-US" altLang="de-DE"/>
              <a:t>Slide </a:t>
            </a:r>
            <a:fld id="{00CAFE8A-DB52-B649-8A9B-296B0329B6C0}" type="slidenum">
              <a:rPr lang="en-US" altLang="de-DE"/>
              <a:pPr/>
              <a:t>‹Nr.›</a:t>
            </a:fld>
            <a:endParaRPr lang="en-US" altLang="de-DE"/>
          </a:p>
        </p:txBody>
      </p:sp>
    </p:spTree>
    <p:extLst>
      <p:ext uri="{BB962C8B-B14F-4D97-AF65-F5344CB8AC3E}">
        <p14:creationId xmlns:p14="http://schemas.microsoft.com/office/powerpoint/2010/main" val="1054127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AECA4B-CC41-5E57-585B-D1BC4250F69D}"/>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id="{ABA8FB2F-BCC5-2F31-1204-47E9F68B7671}"/>
              </a:ext>
            </a:extLst>
          </p:cNvPr>
          <p:cNvSpPr>
            <a:spLocks noGrp="1"/>
          </p:cNvSpPr>
          <p:nvPr>
            <p:ph sz="half" idx="1"/>
          </p:nvPr>
        </p:nvSpPr>
        <p:spPr>
          <a:xfrm>
            <a:off x="6858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id="{83772E76-EC13-6D23-062F-A4A7DDA3E71F}"/>
              </a:ext>
            </a:extLst>
          </p:cNvPr>
          <p:cNvSpPr>
            <a:spLocks noGrp="1"/>
          </p:cNvSpPr>
          <p:nvPr>
            <p:ph sz="half" idx="2"/>
          </p:nvPr>
        </p:nvSpPr>
        <p:spPr>
          <a:xfrm>
            <a:off x="4648200" y="1981200"/>
            <a:ext cx="3810000" cy="4114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id="{93F0FB62-6D60-DC5B-0087-5823AFA3A284}"/>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6" name="Fußzeilenplatzhalter 5">
            <a:extLst>
              <a:ext uri="{FF2B5EF4-FFF2-40B4-BE49-F238E27FC236}">
                <a16:creationId xmlns:a16="http://schemas.microsoft.com/office/drawing/2014/main" id="{D8C89345-FF84-38C7-8993-DBABD3011323}"/>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EF4FEC53-5C69-0EDE-6994-B33AD9D1D63D}"/>
              </a:ext>
            </a:extLst>
          </p:cNvPr>
          <p:cNvSpPr>
            <a:spLocks noGrp="1"/>
          </p:cNvSpPr>
          <p:nvPr>
            <p:ph type="sldNum" sz="quarter" idx="12"/>
          </p:nvPr>
        </p:nvSpPr>
        <p:spPr/>
        <p:txBody>
          <a:bodyPr/>
          <a:lstStyle>
            <a:lvl1pPr>
              <a:defRPr/>
            </a:lvl1pPr>
          </a:lstStyle>
          <a:p>
            <a:r>
              <a:rPr lang="en-US" altLang="de-DE"/>
              <a:t>Slide </a:t>
            </a:r>
            <a:fld id="{A431BF94-78F1-5E45-BFB6-851D6293AAA1}" type="slidenum">
              <a:rPr lang="en-US" altLang="de-DE"/>
              <a:pPr/>
              <a:t>‹Nr.›</a:t>
            </a:fld>
            <a:endParaRPr lang="en-US" altLang="de-DE"/>
          </a:p>
        </p:txBody>
      </p:sp>
    </p:spTree>
    <p:extLst>
      <p:ext uri="{BB962C8B-B14F-4D97-AF65-F5344CB8AC3E}">
        <p14:creationId xmlns:p14="http://schemas.microsoft.com/office/powerpoint/2010/main" val="3383936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E6FADEF-46C1-BCEF-21E6-570D4A3F1877}"/>
              </a:ext>
            </a:extLst>
          </p:cNvPr>
          <p:cNvSpPr>
            <a:spLocks noGrp="1"/>
          </p:cNvSpPr>
          <p:nvPr>
            <p:ph type="title"/>
          </p:nvPr>
        </p:nvSpPr>
        <p:spPr>
          <a:xfrm>
            <a:off x="630238" y="365125"/>
            <a:ext cx="78867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id="{359830F7-1AC4-4036-DF15-37548509376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064F7A8C-CDB2-87C3-41A5-B1F8ADB4A597}"/>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id="{E5ACCD5A-E6A1-966C-4A1A-85AA547F5AA9}"/>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62AB66FA-9204-3050-0D1D-E6C2F9B76183}"/>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id="{B4861CC3-4AE8-F30E-10B1-89197070FFBD}"/>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8" name="Fußzeilenplatzhalter 7">
            <a:extLst>
              <a:ext uri="{FF2B5EF4-FFF2-40B4-BE49-F238E27FC236}">
                <a16:creationId xmlns:a16="http://schemas.microsoft.com/office/drawing/2014/main" id="{34F9B131-224B-36F2-89B8-D5BD1263A775}"/>
              </a:ext>
            </a:extLst>
          </p:cNvPr>
          <p:cNvSpPr>
            <a:spLocks noGrp="1"/>
          </p:cNvSpPr>
          <p:nvPr>
            <p:ph type="ftr" sz="quarter" idx="11"/>
          </p:nvPr>
        </p:nvSpPr>
        <p:spPr/>
        <p:txBody>
          <a:bodyPr/>
          <a:lstStyle>
            <a:lvl1pPr>
              <a:defRPr/>
            </a:lvl1pPr>
          </a:lstStyle>
          <a:p>
            <a:r>
              <a:rPr lang="en-US" altLang="de-DE"/>
              <a:t>Guido R. Hiertz, Ericsson GmbH</a:t>
            </a:r>
          </a:p>
        </p:txBody>
      </p:sp>
      <p:sp>
        <p:nvSpPr>
          <p:cNvPr id="9" name="Foliennummernplatzhalter 8">
            <a:extLst>
              <a:ext uri="{FF2B5EF4-FFF2-40B4-BE49-F238E27FC236}">
                <a16:creationId xmlns:a16="http://schemas.microsoft.com/office/drawing/2014/main" id="{F938196F-80BE-9BEB-A7F8-2C2F44C37F90}"/>
              </a:ext>
            </a:extLst>
          </p:cNvPr>
          <p:cNvSpPr>
            <a:spLocks noGrp="1"/>
          </p:cNvSpPr>
          <p:nvPr>
            <p:ph type="sldNum" sz="quarter" idx="12"/>
          </p:nvPr>
        </p:nvSpPr>
        <p:spPr/>
        <p:txBody>
          <a:bodyPr/>
          <a:lstStyle>
            <a:lvl1pPr>
              <a:defRPr/>
            </a:lvl1pPr>
          </a:lstStyle>
          <a:p>
            <a:r>
              <a:rPr lang="en-US" altLang="de-DE"/>
              <a:t>Slide </a:t>
            </a:r>
            <a:fld id="{41AE15D6-0217-0A48-9641-CA143D19E78E}" type="slidenum">
              <a:rPr lang="en-US" altLang="de-DE"/>
              <a:pPr/>
              <a:t>‹Nr.›</a:t>
            </a:fld>
            <a:endParaRPr lang="en-US" altLang="de-DE"/>
          </a:p>
        </p:txBody>
      </p:sp>
    </p:spTree>
    <p:extLst>
      <p:ext uri="{BB962C8B-B14F-4D97-AF65-F5344CB8AC3E}">
        <p14:creationId xmlns:p14="http://schemas.microsoft.com/office/powerpoint/2010/main" val="16868957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1BFBFA-54C2-AB76-6B37-2EAAEAB61664}"/>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id="{02F0C171-F7A6-A6AE-02FE-686BC320A702}"/>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4" name="Fußzeilenplatzhalter 3">
            <a:extLst>
              <a:ext uri="{FF2B5EF4-FFF2-40B4-BE49-F238E27FC236}">
                <a16:creationId xmlns:a16="http://schemas.microsoft.com/office/drawing/2014/main" id="{AC8A31D1-9A9C-A442-5A81-62C11B64770D}"/>
              </a:ext>
            </a:extLst>
          </p:cNvPr>
          <p:cNvSpPr>
            <a:spLocks noGrp="1"/>
          </p:cNvSpPr>
          <p:nvPr>
            <p:ph type="ftr" sz="quarter" idx="11"/>
          </p:nvPr>
        </p:nvSpPr>
        <p:spPr/>
        <p:txBody>
          <a:bodyPr/>
          <a:lstStyle>
            <a:lvl1pPr>
              <a:defRPr/>
            </a:lvl1pPr>
          </a:lstStyle>
          <a:p>
            <a:r>
              <a:rPr lang="en-US" altLang="de-DE"/>
              <a:t>Guido R. Hiertz, Ericsson GmbH</a:t>
            </a:r>
          </a:p>
        </p:txBody>
      </p:sp>
      <p:sp>
        <p:nvSpPr>
          <p:cNvPr id="5" name="Foliennummernplatzhalter 4">
            <a:extLst>
              <a:ext uri="{FF2B5EF4-FFF2-40B4-BE49-F238E27FC236}">
                <a16:creationId xmlns:a16="http://schemas.microsoft.com/office/drawing/2014/main" id="{294B07AA-312F-082E-379B-D5303344C002}"/>
              </a:ext>
            </a:extLst>
          </p:cNvPr>
          <p:cNvSpPr>
            <a:spLocks noGrp="1"/>
          </p:cNvSpPr>
          <p:nvPr>
            <p:ph type="sldNum" sz="quarter" idx="12"/>
          </p:nvPr>
        </p:nvSpPr>
        <p:spPr/>
        <p:txBody>
          <a:bodyPr/>
          <a:lstStyle>
            <a:lvl1pPr>
              <a:defRPr/>
            </a:lvl1pPr>
          </a:lstStyle>
          <a:p>
            <a:r>
              <a:rPr lang="en-US" altLang="de-DE"/>
              <a:t>Slide </a:t>
            </a:r>
            <a:fld id="{4B2A9639-B8D7-3F47-8D1E-177E88C9C044}" type="slidenum">
              <a:rPr lang="en-US" altLang="de-DE"/>
              <a:pPr/>
              <a:t>‹Nr.›</a:t>
            </a:fld>
            <a:endParaRPr lang="en-US" altLang="de-DE"/>
          </a:p>
        </p:txBody>
      </p:sp>
    </p:spTree>
    <p:extLst>
      <p:ext uri="{BB962C8B-B14F-4D97-AF65-F5344CB8AC3E}">
        <p14:creationId xmlns:p14="http://schemas.microsoft.com/office/powerpoint/2010/main" val="14939653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478DA18-C8E8-3E59-DE58-8DA344A6059A}"/>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3" name="Fußzeilenplatzhalter 2">
            <a:extLst>
              <a:ext uri="{FF2B5EF4-FFF2-40B4-BE49-F238E27FC236}">
                <a16:creationId xmlns:a16="http://schemas.microsoft.com/office/drawing/2014/main" id="{5141F145-DCB3-1519-9FAF-9FBC8DAF8C61}"/>
              </a:ext>
            </a:extLst>
          </p:cNvPr>
          <p:cNvSpPr>
            <a:spLocks noGrp="1"/>
          </p:cNvSpPr>
          <p:nvPr>
            <p:ph type="ftr" sz="quarter" idx="11"/>
          </p:nvPr>
        </p:nvSpPr>
        <p:spPr/>
        <p:txBody>
          <a:bodyPr/>
          <a:lstStyle>
            <a:lvl1pPr>
              <a:defRPr/>
            </a:lvl1pPr>
          </a:lstStyle>
          <a:p>
            <a:r>
              <a:rPr lang="en-US" altLang="de-DE"/>
              <a:t>Guido R. Hiertz, Ericsson GmbH</a:t>
            </a:r>
          </a:p>
        </p:txBody>
      </p:sp>
      <p:sp>
        <p:nvSpPr>
          <p:cNvPr id="4" name="Foliennummernplatzhalter 3">
            <a:extLst>
              <a:ext uri="{FF2B5EF4-FFF2-40B4-BE49-F238E27FC236}">
                <a16:creationId xmlns:a16="http://schemas.microsoft.com/office/drawing/2014/main" id="{61323138-CCC3-7123-E3B7-35B3277C780E}"/>
              </a:ext>
            </a:extLst>
          </p:cNvPr>
          <p:cNvSpPr>
            <a:spLocks noGrp="1"/>
          </p:cNvSpPr>
          <p:nvPr>
            <p:ph type="sldNum" sz="quarter" idx="12"/>
          </p:nvPr>
        </p:nvSpPr>
        <p:spPr/>
        <p:txBody>
          <a:bodyPr/>
          <a:lstStyle>
            <a:lvl1pPr>
              <a:defRPr/>
            </a:lvl1pPr>
          </a:lstStyle>
          <a:p>
            <a:r>
              <a:rPr lang="en-US" altLang="de-DE"/>
              <a:t>Slide </a:t>
            </a:r>
            <a:fld id="{D9AF6EF4-0F9D-CA4C-8FB7-7C61EFD96765}" type="slidenum">
              <a:rPr lang="en-US" altLang="de-DE"/>
              <a:pPr/>
              <a:t>‹Nr.›</a:t>
            </a:fld>
            <a:endParaRPr lang="en-US" altLang="de-DE"/>
          </a:p>
        </p:txBody>
      </p:sp>
    </p:spTree>
    <p:extLst>
      <p:ext uri="{BB962C8B-B14F-4D97-AF65-F5344CB8AC3E}">
        <p14:creationId xmlns:p14="http://schemas.microsoft.com/office/powerpoint/2010/main" val="3870377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35430C0-7CE6-42DF-7975-461A903A8198}"/>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id="{27401A8D-D66C-13B8-F9C4-93FD7611438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id="{4168133B-788F-2C53-0184-9406E7D6724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D267C07D-6FF4-AD24-2D1C-5E54672CE18E}"/>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6" name="Fußzeilenplatzhalter 5">
            <a:extLst>
              <a:ext uri="{FF2B5EF4-FFF2-40B4-BE49-F238E27FC236}">
                <a16:creationId xmlns:a16="http://schemas.microsoft.com/office/drawing/2014/main" id="{8933E201-7875-DD26-20EA-600A106FFA0F}"/>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D7EFADDD-8B6B-9EAA-38ED-8C1BB483FF1A}"/>
              </a:ext>
            </a:extLst>
          </p:cNvPr>
          <p:cNvSpPr>
            <a:spLocks noGrp="1"/>
          </p:cNvSpPr>
          <p:nvPr>
            <p:ph type="sldNum" sz="quarter" idx="12"/>
          </p:nvPr>
        </p:nvSpPr>
        <p:spPr/>
        <p:txBody>
          <a:bodyPr/>
          <a:lstStyle>
            <a:lvl1pPr>
              <a:defRPr/>
            </a:lvl1pPr>
          </a:lstStyle>
          <a:p>
            <a:r>
              <a:rPr lang="en-US" altLang="de-DE"/>
              <a:t>Slide </a:t>
            </a:r>
            <a:fld id="{9DA60F91-D29B-414D-A867-BBF3EFADA5AC}" type="slidenum">
              <a:rPr lang="en-US" altLang="de-DE"/>
              <a:pPr/>
              <a:t>‹Nr.›</a:t>
            </a:fld>
            <a:endParaRPr lang="en-US" altLang="de-DE"/>
          </a:p>
        </p:txBody>
      </p:sp>
    </p:spTree>
    <p:extLst>
      <p:ext uri="{BB962C8B-B14F-4D97-AF65-F5344CB8AC3E}">
        <p14:creationId xmlns:p14="http://schemas.microsoft.com/office/powerpoint/2010/main" val="293699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5549BF-C8B5-05BB-9EDD-6FB787AEEBC1}"/>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id="{5CD50E95-D647-9B88-B8E5-F146F4E9FAD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a:p>
        </p:txBody>
      </p:sp>
      <p:sp>
        <p:nvSpPr>
          <p:cNvPr id="4" name="Textplatzhalter 3">
            <a:extLst>
              <a:ext uri="{FF2B5EF4-FFF2-40B4-BE49-F238E27FC236}">
                <a16:creationId xmlns:a16="http://schemas.microsoft.com/office/drawing/2014/main" id="{437A050F-34C8-F643-1B63-586B67DB5C85}"/>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45D9C21-2F56-B5DC-1F1F-409C5268F0E2}"/>
              </a:ext>
            </a:extLst>
          </p:cNvPr>
          <p:cNvSpPr>
            <a:spLocks noGrp="1"/>
          </p:cNvSpPr>
          <p:nvPr>
            <p:ph type="dt" sz="half" idx="10"/>
          </p:nvPr>
        </p:nvSpPr>
        <p:spPr/>
        <p:txBody>
          <a:bodyPr/>
          <a:lstStyle>
            <a:lvl1pPr>
              <a:defRPr/>
            </a:lvl1pPr>
          </a:lstStyle>
          <a:p>
            <a:r>
              <a:rPr lang="de-DE" altLang="de-DE"/>
              <a:t>March 2025</a:t>
            </a:r>
            <a:endParaRPr lang="en-US" altLang="de-DE"/>
          </a:p>
        </p:txBody>
      </p:sp>
      <p:sp>
        <p:nvSpPr>
          <p:cNvPr id="6" name="Fußzeilenplatzhalter 5">
            <a:extLst>
              <a:ext uri="{FF2B5EF4-FFF2-40B4-BE49-F238E27FC236}">
                <a16:creationId xmlns:a16="http://schemas.microsoft.com/office/drawing/2014/main" id="{87A5BE49-C3E9-B9AE-8BA0-106C3A5453BE}"/>
              </a:ext>
            </a:extLst>
          </p:cNvPr>
          <p:cNvSpPr>
            <a:spLocks noGrp="1"/>
          </p:cNvSpPr>
          <p:nvPr>
            <p:ph type="ftr" sz="quarter" idx="11"/>
          </p:nvPr>
        </p:nvSpPr>
        <p:spPr/>
        <p:txBody>
          <a:bodyPr/>
          <a:lstStyle>
            <a:lvl1pPr>
              <a:defRPr/>
            </a:lvl1pPr>
          </a:lstStyle>
          <a:p>
            <a:r>
              <a:rPr lang="en-US" altLang="de-DE"/>
              <a:t>Guido R. Hiertz, Ericsson GmbH</a:t>
            </a:r>
          </a:p>
        </p:txBody>
      </p:sp>
      <p:sp>
        <p:nvSpPr>
          <p:cNvPr id="7" name="Foliennummernplatzhalter 6">
            <a:extLst>
              <a:ext uri="{FF2B5EF4-FFF2-40B4-BE49-F238E27FC236}">
                <a16:creationId xmlns:a16="http://schemas.microsoft.com/office/drawing/2014/main" id="{1DD81781-B516-E057-568D-E1A9F01D7454}"/>
              </a:ext>
            </a:extLst>
          </p:cNvPr>
          <p:cNvSpPr>
            <a:spLocks noGrp="1"/>
          </p:cNvSpPr>
          <p:nvPr>
            <p:ph type="sldNum" sz="quarter" idx="12"/>
          </p:nvPr>
        </p:nvSpPr>
        <p:spPr/>
        <p:txBody>
          <a:bodyPr/>
          <a:lstStyle>
            <a:lvl1pPr>
              <a:defRPr/>
            </a:lvl1pPr>
          </a:lstStyle>
          <a:p>
            <a:r>
              <a:rPr lang="en-US" altLang="de-DE"/>
              <a:t>Slide </a:t>
            </a:r>
            <a:fld id="{BA4870BA-4829-8D4C-98A9-42A6FE6E0E89}" type="slidenum">
              <a:rPr lang="en-US" altLang="de-DE"/>
              <a:pPr/>
              <a:t>‹Nr.›</a:t>
            </a:fld>
            <a:endParaRPr lang="en-US" altLang="de-DE"/>
          </a:p>
        </p:txBody>
      </p:sp>
    </p:spTree>
    <p:extLst>
      <p:ext uri="{BB962C8B-B14F-4D97-AF65-F5344CB8AC3E}">
        <p14:creationId xmlns:p14="http://schemas.microsoft.com/office/powerpoint/2010/main" val="2399409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26D1DE94-5DC1-1A8B-FAB0-0046AAF619BA}"/>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de-DE" altLang="de-DE"/>
              <a:t>Mastertitelformat bearbeiten</a:t>
            </a:r>
            <a:endParaRPr lang="en-US" altLang="de-DE"/>
          </a:p>
        </p:txBody>
      </p:sp>
      <p:sp>
        <p:nvSpPr>
          <p:cNvPr id="1027" name="Rectangle 3">
            <a:extLst>
              <a:ext uri="{FF2B5EF4-FFF2-40B4-BE49-F238E27FC236}">
                <a16:creationId xmlns:a16="http://schemas.microsoft.com/office/drawing/2014/main" id="{21CAFE74-D8E6-0C41-4732-D281CA934584}"/>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de-DE" altLang="de-DE"/>
              <a:t>Mastertextformat bearbeiten</a:t>
            </a:r>
          </a:p>
          <a:p>
            <a:pPr lvl="1"/>
            <a:r>
              <a:rPr lang="de-DE" altLang="de-DE"/>
              <a:t>Zweite Ebene</a:t>
            </a:r>
          </a:p>
          <a:p>
            <a:pPr lvl="2"/>
            <a:r>
              <a:rPr lang="de-DE" altLang="de-DE"/>
              <a:t>Dritte Ebene</a:t>
            </a:r>
          </a:p>
          <a:p>
            <a:pPr lvl="3"/>
            <a:r>
              <a:rPr lang="de-DE" altLang="de-DE"/>
              <a:t>Vierte Ebene</a:t>
            </a:r>
          </a:p>
          <a:p>
            <a:pPr lvl="4"/>
            <a:r>
              <a:rPr lang="de-DE" altLang="de-DE"/>
              <a:t>Fünfte Ebene</a:t>
            </a:r>
            <a:endParaRPr lang="en-US" altLang="de-DE"/>
          </a:p>
        </p:txBody>
      </p:sp>
      <p:sp>
        <p:nvSpPr>
          <p:cNvPr id="1028" name="Rectangle 4">
            <a:extLst>
              <a:ext uri="{FF2B5EF4-FFF2-40B4-BE49-F238E27FC236}">
                <a16:creationId xmlns:a16="http://schemas.microsoft.com/office/drawing/2014/main" id="{09C06853-C7D8-86AA-0D24-0A381552BF0A}"/>
              </a:ext>
            </a:extLst>
          </p:cNvPr>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de-DE" altLang="de-DE"/>
              <a:t>March 2025</a:t>
            </a:r>
            <a:endParaRPr lang="en-US" altLang="de-DE"/>
          </a:p>
        </p:txBody>
      </p:sp>
      <p:sp>
        <p:nvSpPr>
          <p:cNvPr id="1029" name="Rectangle 5">
            <a:extLst>
              <a:ext uri="{FF2B5EF4-FFF2-40B4-BE49-F238E27FC236}">
                <a16:creationId xmlns:a16="http://schemas.microsoft.com/office/drawing/2014/main" id="{E175B992-F3C2-22D2-4375-B4984740935C}"/>
              </a:ext>
            </a:extLst>
          </p:cNvPr>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altLang="de-DE"/>
              <a:t>Guido R. Hiertz, Ericsson GmbH</a:t>
            </a:r>
          </a:p>
        </p:txBody>
      </p:sp>
      <p:sp>
        <p:nvSpPr>
          <p:cNvPr id="1030" name="Rectangle 6">
            <a:extLst>
              <a:ext uri="{FF2B5EF4-FFF2-40B4-BE49-F238E27FC236}">
                <a16:creationId xmlns:a16="http://schemas.microsoft.com/office/drawing/2014/main" id="{BBAECF1E-7EB6-3901-AF5F-1A0A2D79C19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de-DE"/>
              <a:t>Slide </a:t>
            </a:r>
            <a:fld id="{435D7765-4F24-5049-8569-B841580BD3DF}" type="slidenum">
              <a:rPr lang="en-US" altLang="de-DE"/>
              <a:pPr/>
              <a:t>‹Nr.›</a:t>
            </a:fld>
            <a:endParaRPr lang="en-US" altLang="de-DE"/>
          </a:p>
        </p:txBody>
      </p:sp>
      <p:sp>
        <p:nvSpPr>
          <p:cNvPr id="1031" name="Rectangle 7">
            <a:extLst>
              <a:ext uri="{FF2B5EF4-FFF2-40B4-BE49-F238E27FC236}">
                <a16:creationId xmlns:a16="http://schemas.microsoft.com/office/drawing/2014/main" id="{5A467141-645B-02B3-0BC3-41528980ECE0}"/>
              </a:ext>
            </a:extLst>
          </p:cNvPr>
          <p:cNvSpPr>
            <a:spLocks noChangeArrowheads="1"/>
          </p:cNvSpPr>
          <p:nvPr/>
        </p:nvSpPr>
        <p:spPr bwMode="auto">
          <a:xfrm>
            <a:off x="5380557" y="332601"/>
            <a:ext cx="3064943"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a:defRPr sz="2400">
                <a:solidFill>
                  <a:schemeClr val="tx1"/>
                </a:solidFill>
                <a:latin typeface="Times New Roman" panose="02020603050405020304" pitchFamily="18" charset="0"/>
              </a:defRPr>
            </a:lvl1pPr>
            <a:lvl2pPr marL="114300">
              <a:defRPr sz="2400">
                <a:solidFill>
                  <a:schemeClr val="tx1"/>
                </a:solidFill>
                <a:latin typeface="Times New Roman" panose="02020603050405020304" pitchFamily="18" charset="0"/>
              </a:defRPr>
            </a:lvl2pPr>
            <a:lvl3pPr marL="228600">
              <a:defRPr sz="2400">
                <a:solidFill>
                  <a:schemeClr val="tx1"/>
                </a:solidFill>
                <a:latin typeface="Times New Roman" panose="02020603050405020304" pitchFamily="18" charset="0"/>
              </a:defRPr>
            </a:lvl3pPr>
            <a:lvl4pPr marL="342900">
              <a:defRPr sz="2400">
                <a:solidFill>
                  <a:schemeClr val="tx1"/>
                </a:solidFill>
                <a:latin typeface="Times New Roman" panose="02020603050405020304" pitchFamily="18" charset="0"/>
              </a:defRPr>
            </a:lvl4pPr>
            <a:lvl5pPr marL="457200">
              <a:defRPr sz="2400">
                <a:solidFill>
                  <a:schemeClr val="tx1"/>
                </a:solidFill>
                <a:latin typeface="Times New Roman" panose="02020603050405020304" pitchFamily="18" charset="0"/>
              </a:defRPr>
            </a:lvl5pPr>
            <a:lvl6pPr marL="914400" eaLnBrk="0" fontAlgn="base" hangingPunct="0">
              <a:spcBef>
                <a:spcPct val="0"/>
              </a:spcBef>
              <a:spcAft>
                <a:spcPct val="0"/>
              </a:spcAft>
              <a:defRPr sz="2400">
                <a:solidFill>
                  <a:schemeClr val="tx1"/>
                </a:solidFill>
                <a:latin typeface="Times New Roman" panose="02020603050405020304" pitchFamily="18" charset="0"/>
              </a:defRPr>
            </a:lvl6pPr>
            <a:lvl7pPr marL="1371600" eaLnBrk="0" fontAlgn="base" hangingPunct="0">
              <a:spcBef>
                <a:spcPct val="0"/>
              </a:spcBef>
              <a:spcAft>
                <a:spcPct val="0"/>
              </a:spcAft>
              <a:defRPr sz="2400">
                <a:solidFill>
                  <a:schemeClr val="tx1"/>
                </a:solidFill>
                <a:latin typeface="Times New Roman" panose="02020603050405020304" pitchFamily="18" charset="0"/>
              </a:defRPr>
            </a:lvl7pPr>
            <a:lvl8pPr marL="1828800" eaLnBrk="0" fontAlgn="base" hangingPunct="0">
              <a:spcBef>
                <a:spcPct val="0"/>
              </a:spcBef>
              <a:spcAft>
                <a:spcPct val="0"/>
              </a:spcAft>
              <a:defRPr sz="2400">
                <a:solidFill>
                  <a:schemeClr val="tx1"/>
                </a:solidFill>
                <a:latin typeface="Times New Roman" panose="02020603050405020304" pitchFamily="18" charset="0"/>
              </a:defRPr>
            </a:lvl8pPr>
            <a:lvl9pPr marL="2286000" eaLnBrk="0" fontAlgn="base" hangingPunct="0">
              <a:spcBef>
                <a:spcPct val="0"/>
              </a:spcBef>
              <a:spcAft>
                <a:spcPct val="0"/>
              </a:spcAft>
              <a:defRPr sz="2400">
                <a:solidFill>
                  <a:schemeClr val="tx1"/>
                </a:solidFill>
                <a:latin typeface="Times New Roman" panose="02020603050405020304" pitchFamily="18" charset="0"/>
              </a:defRPr>
            </a:lvl9pPr>
          </a:lstStyle>
          <a:p>
            <a:pPr lvl="4" algn="r"/>
            <a:r>
              <a:rPr lang="en-US" altLang="de-DE" sz="1800" b="1" dirty="0"/>
              <a:t>doc.: IEEE 802.18-25/21r0</a:t>
            </a:r>
          </a:p>
        </p:txBody>
      </p:sp>
      <p:sp>
        <p:nvSpPr>
          <p:cNvPr id="1032" name="Line 8">
            <a:extLst>
              <a:ext uri="{FF2B5EF4-FFF2-40B4-BE49-F238E27FC236}">
                <a16:creationId xmlns:a16="http://schemas.microsoft.com/office/drawing/2014/main" id="{4903B8A7-05F5-BF7E-81B3-3A9D42650BE0}"/>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a:extLst>
              <a:ext uri="{FF2B5EF4-FFF2-40B4-BE49-F238E27FC236}">
                <a16:creationId xmlns:a16="http://schemas.microsoft.com/office/drawing/2014/main" id="{92BA54F0-9B94-196D-D007-38E339434586}"/>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ltLang="de-DE"/>
              <a:t>Submission</a:t>
            </a:r>
          </a:p>
        </p:txBody>
      </p:sp>
      <p:sp>
        <p:nvSpPr>
          <p:cNvPr id="1034" name="Line 10">
            <a:extLst>
              <a:ext uri="{FF2B5EF4-FFF2-40B4-BE49-F238E27FC236}">
                <a16:creationId xmlns:a16="http://schemas.microsoft.com/office/drawing/2014/main" id="{43EF2C0B-FCD6-57F8-55A5-0E74C2C1668A}"/>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kern="1200">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anose="02020603050405020304" pitchFamily="18" charset="0"/>
        </a:defRPr>
      </a:lvl2pPr>
      <a:lvl3pPr algn="ctr" rtl="0" eaLnBrk="1" fontAlgn="base" hangingPunct="1">
        <a:spcBef>
          <a:spcPct val="0"/>
        </a:spcBef>
        <a:spcAft>
          <a:spcPct val="0"/>
        </a:spcAft>
        <a:defRPr sz="3200" b="1">
          <a:solidFill>
            <a:schemeClr val="tx2"/>
          </a:solidFill>
          <a:latin typeface="Times New Roman" panose="02020603050405020304" pitchFamily="18" charset="0"/>
        </a:defRPr>
      </a:lvl3pPr>
      <a:lvl4pPr algn="ctr" rtl="0" eaLnBrk="1" fontAlgn="base" hangingPunct="1">
        <a:spcBef>
          <a:spcPct val="0"/>
        </a:spcBef>
        <a:spcAft>
          <a:spcPct val="0"/>
        </a:spcAft>
        <a:defRPr sz="3200" b="1">
          <a:solidFill>
            <a:schemeClr val="tx2"/>
          </a:solidFill>
          <a:latin typeface="Times New Roman" panose="02020603050405020304" pitchFamily="18" charset="0"/>
        </a:defRPr>
      </a:lvl4pPr>
      <a:lvl5pPr algn="ctr" rtl="0" eaLnBrk="1" fontAlgn="base" hangingPunct="1">
        <a:spcBef>
          <a:spcPct val="0"/>
        </a:spcBef>
        <a:spcAft>
          <a:spcPct val="0"/>
        </a:spcAft>
        <a:defRPr sz="3200" b="1">
          <a:solidFill>
            <a:schemeClr val="tx2"/>
          </a:solidFill>
          <a:latin typeface="Times New Roman" panose="02020603050405020304" pitchFamily="18" charset="0"/>
        </a:defRPr>
      </a:lvl5pPr>
      <a:lvl6pPr marL="457200" algn="ctr" rtl="0" eaLnBrk="1" fontAlgn="base" hangingPunct="1">
        <a:spcBef>
          <a:spcPct val="0"/>
        </a:spcBef>
        <a:spcAft>
          <a:spcPct val="0"/>
        </a:spcAft>
        <a:defRPr sz="3200" b="1">
          <a:solidFill>
            <a:schemeClr val="tx2"/>
          </a:solidFill>
          <a:latin typeface="Times New Roman" panose="02020603050405020304" pitchFamily="18" charset="0"/>
        </a:defRPr>
      </a:lvl6pPr>
      <a:lvl7pPr marL="914400" algn="ctr" rtl="0" eaLnBrk="1" fontAlgn="base" hangingPunct="1">
        <a:spcBef>
          <a:spcPct val="0"/>
        </a:spcBef>
        <a:spcAft>
          <a:spcPct val="0"/>
        </a:spcAft>
        <a:defRPr sz="3200" b="1">
          <a:solidFill>
            <a:schemeClr val="tx2"/>
          </a:solidFill>
          <a:latin typeface="Times New Roman" panose="02020603050405020304" pitchFamily="18" charset="0"/>
        </a:defRPr>
      </a:lvl7pPr>
      <a:lvl8pPr marL="1371600" algn="ctr" rtl="0" eaLnBrk="1" fontAlgn="base" hangingPunct="1">
        <a:spcBef>
          <a:spcPct val="0"/>
        </a:spcBef>
        <a:spcAft>
          <a:spcPct val="0"/>
        </a:spcAft>
        <a:defRPr sz="3200" b="1">
          <a:solidFill>
            <a:schemeClr val="tx2"/>
          </a:solidFill>
          <a:latin typeface="Times New Roman" panose="02020603050405020304" pitchFamily="18" charset="0"/>
        </a:defRPr>
      </a:lvl8pPr>
      <a:lvl9pPr marL="1828800" algn="ctr" rtl="0" eaLnBrk="1" fontAlgn="base" hangingPunct="1">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2400" b="1"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16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1/private/ETSI_documents/BRAN/05-CONTRIBUTIONS/2025/BRAN(25)128004r4_Chair_s_welcome_and_notes_of_the_week.pptx" TargetMode="Externa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hyperlink" Target="https://portal.etsi.org/webapp/WorkProgram/Report_WorkItem.asp?WKI_ID=69134" TargetMode="External"/><Relationship Id="rId5" Type="http://schemas.openxmlformats.org/officeDocument/2006/relationships/hyperlink" Target="https://www.ieee802.org/11/private/ETSI_documents/BRAN/05-CONTRIBUTIONS/2024/2024_12_16_OR_BRAN%23127/BRAN(24)127004_Actions_related_to_BRAN_24_126013r1_Proposed_handling_of_ENs.docx" TargetMode="External"/><Relationship Id="rId4" Type="http://schemas.openxmlformats.org/officeDocument/2006/relationships/hyperlink" Target="https://portal.etsi.org/Meetings.aspx#/meeting?MtgId=4628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etsi.org/deliver/etsi_en/303600_303699/303687/01.01.01_60/en_303687v010101p.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ec.europa.eu/docsroom/documents/64474"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hyperlink" Target="https://list.etsi.org/scripts/wa.exe?A2=BRAN;ae73f5c0.2502&amp;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41F87A16-B9E7-F3BC-98E0-B4139CFBB1A1}"/>
              </a:ext>
            </a:extLst>
          </p:cNvPr>
          <p:cNvSpPr>
            <a:spLocks noGrp="1"/>
          </p:cNvSpPr>
          <p:nvPr>
            <p:ph type="dt" sz="half" idx="10"/>
          </p:nvPr>
        </p:nvSpPr>
        <p:spPr/>
        <p:txBody>
          <a:bodyPr/>
          <a:lstStyle/>
          <a:p>
            <a:r>
              <a:rPr lang="de-DE" altLang="de-DE"/>
              <a:t>March 2025</a:t>
            </a:r>
            <a:endParaRPr lang="en-US" altLang="de-DE"/>
          </a:p>
        </p:txBody>
      </p:sp>
      <p:sp>
        <p:nvSpPr>
          <p:cNvPr id="3" name="Fußzeilenplatzhalter 4">
            <a:extLst>
              <a:ext uri="{FF2B5EF4-FFF2-40B4-BE49-F238E27FC236}">
                <a16:creationId xmlns:a16="http://schemas.microsoft.com/office/drawing/2014/main" id="{F5CBE293-B19D-DBDC-F496-7F0D3492A7D4}"/>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EFDE9FB9-AF76-1DB6-F5D4-6689D6ED3537}"/>
              </a:ext>
            </a:extLst>
          </p:cNvPr>
          <p:cNvSpPr>
            <a:spLocks noGrp="1"/>
          </p:cNvSpPr>
          <p:nvPr>
            <p:ph type="sldNum" sz="quarter" idx="12"/>
          </p:nvPr>
        </p:nvSpPr>
        <p:spPr/>
        <p:txBody>
          <a:bodyPr/>
          <a:lstStyle/>
          <a:p>
            <a:r>
              <a:rPr lang="en-US" altLang="de-DE"/>
              <a:t>Slide </a:t>
            </a:r>
            <a:fld id="{27FFC3D2-9AA3-BE47-98CC-69C4742E9C74}" type="slidenum">
              <a:rPr lang="en-US" altLang="de-DE"/>
              <a:pPr/>
              <a:t>1</a:t>
            </a:fld>
            <a:endParaRPr lang="en-US" altLang="de-DE"/>
          </a:p>
        </p:txBody>
      </p:sp>
      <p:sp>
        <p:nvSpPr>
          <p:cNvPr id="30722" name="Rectangle 2">
            <a:extLst>
              <a:ext uri="{FF2B5EF4-FFF2-40B4-BE49-F238E27FC236}">
                <a16:creationId xmlns:a16="http://schemas.microsoft.com/office/drawing/2014/main" id="{DC98A128-66B9-F294-2E39-ACEE8CED4E20}"/>
              </a:ext>
            </a:extLst>
          </p:cNvPr>
          <p:cNvSpPr>
            <a:spLocks noGrp="1" noChangeArrowheads="1"/>
          </p:cNvSpPr>
          <p:nvPr>
            <p:ph type="title"/>
          </p:nvPr>
        </p:nvSpPr>
        <p:spPr>
          <a:noFill/>
          <a:ln/>
        </p:spPr>
        <p:txBody>
          <a:bodyPr/>
          <a:lstStyle/>
          <a:p>
            <a:r>
              <a:rPr lang="en-US" noProof="0" dirty="0"/>
              <a:t>ETSI TC BRAN updates, March 2025</a:t>
            </a:r>
          </a:p>
        </p:txBody>
      </p:sp>
      <p:sp>
        <p:nvSpPr>
          <p:cNvPr id="30725" name="Text Box 5">
            <a:extLst>
              <a:ext uri="{FF2B5EF4-FFF2-40B4-BE49-F238E27FC236}">
                <a16:creationId xmlns:a16="http://schemas.microsoft.com/office/drawing/2014/main" id="{0872DE42-F8E2-B156-41C7-923AAC8EC3E9}"/>
              </a:ext>
            </a:extLst>
          </p:cNvPr>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de-DE" sz="900" b="1"/>
              <a:t>Notice:</a:t>
            </a:r>
            <a:r>
              <a:rPr lang="en-US" altLang="de-DE" sz="900"/>
              <a:t> </a:t>
            </a:r>
            <a:r>
              <a:rPr lang="en-US" altLang="de-DE" sz="800"/>
              <a:t>This document has been prepared to assist IEEE 802.18.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altLang="de-DE" sz="900" b="1"/>
          </a:p>
        </p:txBody>
      </p:sp>
      <p:sp>
        <p:nvSpPr>
          <p:cNvPr id="30726" name="Rectangle 6">
            <a:extLst>
              <a:ext uri="{FF2B5EF4-FFF2-40B4-BE49-F238E27FC236}">
                <a16:creationId xmlns:a16="http://schemas.microsoft.com/office/drawing/2014/main" id="{18D45D2F-4F43-815D-F17F-4DEE98E66EEA}"/>
              </a:ext>
            </a:extLst>
          </p:cNvPr>
          <p:cNvSpPr>
            <a:spLocks noGrp="1" noChangeArrowheads="1"/>
          </p:cNvSpPr>
          <p:nvPr>
            <p:ph type="body" idx="1"/>
          </p:nvPr>
        </p:nvSpPr>
        <p:spPr>
          <a:xfrm>
            <a:off x="685800" y="1524000"/>
            <a:ext cx="7772400" cy="381000"/>
          </a:xfrm>
          <a:noFill/>
          <a:ln/>
        </p:spPr>
        <p:txBody>
          <a:bodyPr/>
          <a:lstStyle/>
          <a:p>
            <a:pPr algn="ctr">
              <a:buFontTx/>
              <a:buNone/>
            </a:pPr>
            <a:r>
              <a:rPr lang="en-US" sz="2000" noProof="0" dirty="0"/>
              <a:t>Date:</a:t>
            </a:r>
            <a:r>
              <a:rPr lang="en-US" sz="2000" b="0" noProof="0" dirty="0"/>
              <a:t> 2025-03-08</a:t>
            </a:r>
          </a:p>
        </p:txBody>
      </p:sp>
      <p:graphicFrame>
        <p:nvGraphicFramePr>
          <p:cNvPr id="30731" name="Object 11">
            <a:extLst>
              <a:ext uri="{FF2B5EF4-FFF2-40B4-BE49-F238E27FC236}">
                <a16:creationId xmlns:a16="http://schemas.microsoft.com/office/drawing/2014/main" id="{BBB08803-B94B-909E-27A3-CD2A4283E98F}"/>
              </a:ext>
            </a:extLst>
          </p:cNvPr>
          <p:cNvGraphicFramePr>
            <a:graphicFrameLocks noChangeAspect="1"/>
          </p:cNvGraphicFramePr>
          <p:nvPr>
            <p:extLst>
              <p:ext uri="{D42A27DB-BD31-4B8C-83A1-F6EECF244321}">
                <p14:modId xmlns:p14="http://schemas.microsoft.com/office/powerpoint/2010/main" val="2790392080"/>
              </p:ext>
            </p:extLst>
          </p:nvPr>
        </p:nvGraphicFramePr>
        <p:xfrm>
          <a:off x="444500" y="2749550"/>
          <a:ext cx="8255000" cy="1358900"/>
        </p:xfrm>
        <a:graphic>
          <a:graphicData uri="http://schemas.openxmlformats.org/presentationml/2006/ole">
            <mc:AlternateContent xmlns:mc="http://schemas.openxmlformats.org/markup-compatibility/2006">
              <mc:Choice xmlns:v="urn:schemas-microsoft-com:vml" Requires="v">
                <p:oleObj name="Dokument" r:id="rId3" imgW="8255000" imgH="1358900" progId="Word.Document.8">
                  <p:embed/>
                </p:oleObj>
              </mc:Choice>
              <mc:Fallback>
                <p:oleObj name="Dokument" r:id="rId3" imgW="8255000" imgH="1358900" progId="Word.Document.8">
                  <p:embed/>
                  <p:pic>
                    <p:nvPicPr>
                      <p:cNvPr id="30731" name="Object 11">
                        <a:extLst>
                          <a:ext uri="{FF2B5EF4-FFF2-40B4-BE49-F238E27FC236}">
                            <a16:creationId xmlns:a16="http://schemas.microsoft.com/office/drawing/2014/main" id="{BBB08803-B94B-909E-27A3-CD2A4283E98F}"/>
                          </a:ext>
                        </a:extLst>
                      </p:cNvPr>
                      <p:cNvPicPr>
                        <a:picLocks noChangeAspect="1" noChangeArrowheads="1"/>
                      </p:cNvPicPr>
                      <p:nvPr/>
                    </p:nvPicPr>
                    <p:blipFill>
                      <a:blip r:embed="rId4"/>
                      <a:srcRect/>
                      <a:stretch>
                        <a:fillRect/>
                      </a:stretch>
                    </p:blipFill>
                    <p:spPr bwMode="auto">
                      <a:xfrm>
                        <a:off x="444500" y="2749550"/>
                        <a:ext cx="8255000" cy="1358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32" name="Rectangle 12">
            <a:extLst>
              <a:ext uri="{FF2B5EF4-FFF2-40B4-BE49-F238E27FC236}">
                <a16:creationId xmlns:a16="http://schemas.microsoft.com/office/drawing/2014/main" id="{CAC55287-A7F3-ABBB-B800-43D8D76666D2}"/>
              </a:ext>
            </a:extLst>
          </p:cNvPr>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085850" indent="-228600">
              <a:spcBef>
                <a:spcPct val="20000"/>
              </a:spcBef>
              <a:buChar char="•"/>
              <a:defRPr>
                <a:solidFill>
                  <a:schemeClr val="tx1"/>
                </a:solidFill>
                <a:latin typeface="Times New Roman" panose="02020603050405020304" pitchFamily="18" charset="0"/>
              </a:defRPr>
            </a:lvl3pPr>
            <a:lvl4pPr marL="1428750" indent="-228600">
              <a:spcBef>
                <a:spcPct val="20000"/>
              </a:spcBef>
              <a:buChar char="–"/>
              <a:defRPr sz="1600">
                <a:solidFill>
                  <a:schemeClr val="tx1"/>
                </a:solidFill>
                <a:latin typeface="Times New Roman" panose="02020603050405020304" pitchFamily="18" charset="0"/>
              </a:defRPr>
            </a:lvl4pPr>
            <a:lvl5pPr marL="1771650" indent="-228600">
              <a:spcBef>
                <a:spcPct val="20000"/>
              </a:spcBef>
              <a:buChar char="•"/>
              <a:defRPr sz="1600">
                <a:solidFill>
                  <a:schemeClr val="tx1"/>
                </a:solidFill>
                <a:latin typeface="Times New Roman" panose="02020603050405020304" pitchFamily="18" charset="0"/>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de-DE" sz="2000"/>
              <a:t>Authors:</a:t>
            </a:r>
            <a:endParaRPr lang="en-US" altLang="de-DE" sz="20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62A1B192-4FF3-B6D4-8C75-D2869A9EF805}"/>
              </a:ext>
            </a:extLst>
          </p:cNvPr>
          <p:cNvSpPr>
            <a:spLocks noGrp="1" noChangeArrowheads="1"/>
          </p:cNvSpPr>
          <p:nvPr>
            <p:ph type="title"/>
          </p:nvPr>
        </p:nvSpPr>
        <p:spPr/>
        <p:txBody>
          <a:bodyPr/>
          <a:lstStyle/>
          <a:p>
            <a:r>
              <a:rPr lang="en-US" noProof="0" dirty="0"/>
              <a:t>BRAN #128</a:t>
            </a:r>
          </a:p>
        </p:txBody>
      </p:sp>
      <p:sp>
        <p:nvSpPr>
          <p:cNvPr id="20483" name="Rectangle 3">
            <a:extLst>
              <a:ext uri="{FF2B5EF4-FFF2-40B4-BE49-F238E27FC236}">
                <a16:creationId xmlns:a16="http://schemas.microsoft.com/office/drawing/2014/main" id="{3A9AE350-927E-6169-8035-6CF672B11F6F}"/>
              </a:ext>
            </a:extLst>
          </p:cNvPr>
          <p:cNvSpPr>
            <a:spLocks noGrp="1" noChangeArrowheads="1"/>
          </p:cNvSpPr>
          <p:nvPr>
            <p:ph sz="half" idx="1"/>
          </p:nvPr>
        </p:nvSpPr>
        <p:spPr/>
        <p:txBody>
          <a:bodyPr/>
          <a:lstStyle/>
          <a:p>
            <a:r>
              <a:rPr lang="en-US" noProof="0" dirty="0"/>
              <a:t>In February, TC BRAN conducted its first plenary meeting for the year 2025</a:t>
            </a:r>
          </a:p>
          <a:p>
            <a:pPr lvl="1"/>
            <a:r>
              <a:rPr lang="en-US" noProof="0" dirty="0">
                <a:hlinkClick r:id="rId3"/>
              </a:rPr>
              <a:t>BRAN(25)128004r4</a:t>
            </a:r>
            <a:r>
              <a:rPr lang="en-US" noProof="0" dirty="0"/>
              <a:t> provides an overview of the documents discussed during </a:t>
            </a:r>
            <a:r>
              <a:rPr lang="en-US" noProof="0" dirty="0">
                <a:hlinkClick r:id="rId4"/>
              </a:rPr>
              <a:t>BRAN #128</a:t>
            </a:r>
            <a:r>
              <a:rPr lang="en-US" noProof="0" dirty="0"/>
              <a:t> </a:t>
            </a:r>
          </a:p>
        </p:txBody>
      </p:sp>
      <p:sp>
        <p:nvSpPr>
          <p:cNvPr id="5" name="Inhaltsplatzhalter 4">
            <a:extLst>
              <a:ext uri="{FF2B5EF4-FFF2-40B4-BE49-F238E27FC236}">
                <a16:creationId xmlns:a16="http://schemas.microsoft.com/office/drawing/2014/main" id="{762CB9DC-FEB9-F295-1180-4522F70339C8}"/>
              </a:ext>
            </a:extLst>
          </p:cNvPr>
          <p:cNvSpPr>
            <a:spLocks noGrp="1"/>
          </p:cNvSpPr>
          <p:nvPr>
            <p:ph sz="half" idx="2"/>
          </p:nvPr>
        </p:nvSpPr>
        <p:spPr/>
        <p:txBody>
          <a:bodyPr>
            <a:normAutofit fontScale="92500"/>
          </a:bodyPr>
          <a:lstStyle/>
          <a:p>
            <a:r>
              <a:rPr lang="en-US" noProof="0" dirty="0"/>
              <a:t>TC BRAN discussed the status of several Harmonised Standards (HSs) older than five years</a:t>
            </a:r>
          </a:p>
          <a:p>
            <a:pPr lvl="1"/>
            <a:r>
              <a:rPr lang="en-US" noProof="0" dirty="0"/>
              <a:t>TC BRAN declared that several HSs could be archived, see </a:t>
            </a:r>
            <a:r>
              <a:rPr lang="en-US" noProof="0" dirty="0">
                <a:hlinkClick r:id="rId5"/>
              </a:rPr>
              <a:t>BRAN(24)127004</a:t>
            </a:r>
            <a:endParaRPr lang="en-US" noProof="0" dirty="0"/>
          </a:p>
          <a:p>
            <a:r>
              <a:rPr lang="en-US" noProof="0" dirty="0"/>
              <a:t>At present, TC BRAN has only one active Work Item</a:t>
            </a:r>
          </a:p>
          <a:p>
            <a:pPr lvl="1"/>
            <a:r>
              <a:rPr lang="en-US" noProof="0" dirty="0">
                <a:hlinkClick r:id="rId6"/>
              </a:rPr>
              <a:t>Revision of EN 303 687</a:t>
            </a:r>
            <a:endParaRPr lang="en-US" noProof="0" dirty="0"/>
          </a:p>
        </p:txBody>
      </p:sp>
      <p:sp>
        <p:nvSpPr>
          <p:cNvPr id="2" name="Datumsplatzhalter 3">
            <a:extLst>
              <a:ext uri="{FF2B5EF4-FFF2-40B4-BE49-F238E27FC236}">
                <a16:creationId xmlns:a16="http://schemas.microsoft.com/office/drawing/2014/main" id="{84B36BED-AF7D-8212-6B79-92C65478F67C}"/>
              </a:ext>
            </a:extLst>
          </p:cNvPr>
          <p:cNvSpPr>
            <a:spLocks noGrp="1"/>
          </p:cNvSpPr>
          <p:nvPr>
            <p:ph type="dt" sz="half" idx="10"/>
          </p:nvPr>
        </p:nvSpPr>
        <p:spPr/>
        <p:txBody>
          <a:bodyPr/>
          <a:lstStyle/>
          <a:p>
            <a:r>
              <a:rPr lang="de-DE" altLang="de-DE"/>
              <a:t>March 2025</a:t>
            </a:r>
            <a:endParaRPr lang="en-US" altLang="de-DE"/>
          </a:p>
        </p:txBody>
      </p:sp>
      <p:sp>
        <p:nvSpPr>
          <p:cNvPr id="3" name="Fußzeilenplatzhalter 4">
            <a:extLst>
              <a:ext uri="{FF2B5EF4-FFF2-40B4-BE49-F238E27FC236}">
                <a16:creationId xmlns:a16="http://schemas.microsoft.com/office/drawing/2014/main" id="{174039B9-C862-19E8-403A-FDDFD9F82FD9}"/>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2215421A-32D3-1EF6-B2B8-196FF2AFB945}"/>
              </a:ext>
            </a:extLst>
          </p:cNvPr>
          <p:cNvSpPr>
            <a:spLocks noGrp="1"/>
          </p:cNvSpPr>
          <p:nvPr>
            <p:ph type="sldNum" sz="quarter" idx="12"/>
          </p:nvPr>
        </p:nvSpPr>
        <p:spPr/>
        <p:txBody>
          <a:bodyPr/>
          <a:lstStyle/>
          <a:p>
            <a:r>
              <a:rPr lang="en-US" altLang="de-DE"/>
              <a:t>Slide </a:t>
            </a:r>
            <a:fld id="{C9D2BAA5-EC8E-6D48-B729-9E147E5E515B}" type="slidenum">
              <a:rPr lang="en-US" altLang="de-DE"/>
              <a:pPr/>
              <a:t>2</a:t>
            </a:fld>
            <a:endParaRPr lang="en-US" altLang="de-DE"/>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A94992-EC7D-8521-12B3-64A7E9794A3C}"/>
              </a:ext>
            </a:extLst>
          </p:cNvPr>
          <p:cNvSpPr>
            <a:spLocks noGrp="1"/>
          </p:cNvSpPr>
          <p:nvPr>
            <p:ph type="title"/>
          </p:nvPr>
        </p:nvSpPr>
        <p:spPr/>
        <p:txBody>
          <a:bodyPr/>
          <a:lstStyle/>
          <a:p>
            <a:r>
              <a:rPr lang="en-US" noProof="0" dirty="0"/>
              <a:t>EN 303 687—Major discussion topics</a:t>
            </a:r>
          </a:p>
        </p:txBody>
      </p:sp>
      <p:sp>
        <p:nvSpPr>
          <p:cNvPr id="3" name="Inhaltsplatzhalter 2">
            <a:extLst>
              <a:ext uri="{FF2B5EF4-FFF2-40B4-BE49-F238E27FC236}">
                <a16:creationId xmlns:a16="http://schemas.microsoft.com/office/drawing/2014/main" id="{A40EA55F-9E89-3355-1FB5-A9659D784B0E}"/>
              </a:ext>
            </a:extLst>
          </p:cNvPr>
          <p:cNvSpPr>
            <a:spLocks noGrp="1"/>
          </p:cNvSpPr>
          <p:nvPr>
            <p:ph sz="half" idx="1"/>
          </p:nvPr>
        </p:nvSpPr>
        <p:spPr/>
        <p:txBody>
          <a:bodyPr/>
          <a:lstStyle/>
          <a:p>
            <a:r>
              <a:rPr lang="en-US" noProof="0" dirty="0"/>
              <a:t>Coexistence between Narrowband Frequency Hopping (NB FH) and wideband transmissions</a:t>
            </a:r>
          </a:p>
          <a:p>
            <a:pPr lvl="1"/>
            <a:r>
              <a:rPr lang="en-US" noProof="0" dirty="0"/>
              <a:t>TC BRAN reviewed a variety of documents related to Energy Detection Threshold levels, NB FH operation w/o Listen-before-Talk, and NB FH channelization</a:t>
            </a:r>
          </a:p>
        </p:txBody>
      </p:sp>
      <p:sp>
        <p:nvSpPr>
          <p:cNvPr id="4" name="Inhaltsplatzhalter 3">
            <a:extLst>
              <a:ext uri="{FF2B5EF4-FFF2-40B4-BE49-F238E27FC236}">
                <a16:creationId xmlns:a16="http://schemas.microsoft.com/office/drawing/2014/main" id="{D1F31EB2-F284-758D-388B-C1E0434BD6A2}"/>
              </a:ext>
            </a:extLst>
          </p:cNvPr>
          <p:cNvSpPr>
            <a:spLocks noGrp="1"/>
          </p:cNvSpPr>
          <p:nvPr>
            <p:ph sz="half" idx="2"/>
          </p:nvPr>
        </p:nvSpPr>
        <p:spPr/>
        <p:txBody>
          <a:bodyPr/>
          <a:lstStyle/>
          <a:p>
            <a:r>
              <a:rPr lang="en-US" noProof="0" dirty="0"/>
              <a:t>Client-to-Client communication (C2C) at Low Power Indoor (LPI) levels</a:t>
            </a:r>
          </a:p>
          <a:p>
            <a:pPr lvl="1"/>
            <a:r>
              <a:rPr lang="en-US" noProof="0" dirty="0"/>
              <a:t>TC BRAN discussed if and how devices in range of an LPI Access Point (AP) could apply LPI levels for communication among them (C2C operation)</a:t>
            </a:r>
          </a:p>
        </p:txBody>
      </p:sp>
      <p:sp>
        <p:nvSpPr>
          <p:cNvPr id="5" name="Datumsplatzhalter 4">
            <a:extLst>
              <a:ext uri="{FF2B5EF4-FFF2-40B4-BE49-F238E27FC236}">
                <a16:creationId xmlns:a16="http://schemas.microsoft.com/office/drawing/2014/main" id="{1321E7F2-FAC0-0CA1-EF1B-76247288060D}"/>
              </a:ext>
            </a:extLst>
          </p:cNvPr>
          <p:cNvSpPr>
            <a:spLocks noGrp="1"/>
          </p:cNvSpPr>
          <p:nvPr>
            <p:ph type="dt" sz="half" idx="10"/>
          </p:nvPr>
        </p:nvSpPr>
        <p:spPr/>
        <p:txBody>
          <a:bodyPr/>
          <a:lstStyle/>
          <a:p>
            <a:r>
              <a:rPr lang="de-DE" altLang="de-DE"/>
              <a:t>March 2025</a:t>
            </a:r>
            <a:endParaRPr lang="en-US" altLang="de-DE"/>
          </a:p>
        </p:txBody>
      </p:sp>
      <p:sp>
        <p:nvSpPr>
          <p:cNvPr id="6" name="Fußzeilenplatzhalter 5">
            <a:extLst>
              <a:ext uri="{FF2B5EF4-FFF2-40B4-BE49-F238E27FC236}">
                <a16:creationId xmlns:a16="http://schemas.microsoft.com/office/drawing/2014/main" id="{99FF5E26-D1A7-240E-A3AA-E2DE6A7BCCF6}"/>
              </a:ext>
            </a:extLst>
          </p:cNvPr>
          <p:cNvSpPr>
            <a:spLocks noGrp="1"/>
          </p:cNvSpPr>
          <p:nvPr>
            <p:ph type="ftr" sz="quarter" idx="11"/>
          </p:nvPr>
        </p:nvSpPr>
        <p:spPr/>
        <p:txBody>
          <a:bodyPr/>
          <a:lstStyle/>
          <a:p>
            <a:r>
              <a:rPr lang="en-US" altLang="de-DE"/>
              <a:t>Guido R. Hiertz, Ericsson GmbH</a:t>
            </a:r>
          </a:p>
        </p:txBody>
      </p:sp>
      <p:sp>
        <p:nvSpPr>
          <p:cNvPr id="7" name="Foliennummernplatzhalter 6">
            <a:extLst>
              <a:ext uri="{FF2B5EF4-FFF2-40B4-BE49-F238E27FC236}">
                <a16:creationId xmlns:a16="http://schemas.microsoft.com/office/drawing/2014/main" id="{F0F806CF-2748-68A0-78FE-DC7844D13884}"/>
              </a:ext>
            </a:extLst>
          </p:cNvPr>
          <p:cNvSpPr>
            <a:spLocks noGrp="1"/>
          </p:cNvSpPr>
          <p:nvPr>
            <p:ph type="sldNum" sz="quarter" idx="12"/>
          </p:nvPr>
        </p:nvSpPr>
        <p:spPr/>
        <p:txBody>
          <a:bodyPr/>
          <a:lstStyle/>
          <a:p>
            <a:r>
              <a:rPr lang="en-US" altLang="de-DE"/>
              <a:t>Slide </a:t>
            </a:r>
            <a:fld id="{A431BF94-78F1-5E45-BFB6-851D6293AAA1}" type="slidenum">
              <a:rPr lang="en-US" altLang="de-DE" smtClean="0"/>
              <a:pPr/>
              <a:t>3</a:t>
            </a:fld>
            <a:endParaRPr lang="en-US" altLang="de-DE"/>
          </a:p>
        </p:txBody>
      </p:sp>
    </p:spTree>
    <p:extLst>
      <p:ext uri="{BB962C8B-B14F-4D97-AF65-F5344CB8AC3E}">
        <p14:creationId xmlns:p14="http://schemas.microsoft.com/office/powerpoint/2010/main" val="13621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umsplatzhalter 3">
            <a:extLst>
              <a:ext uri="{FF2B5EF4-FFF2-40B4-BE49-F238E27FC236}">
                <a16:creationId xmlns:a16="http://schemas.microsoft.com/office/drawing/2014/main" id="{B89BF120-D7B5-F897-719C-782402FC8990}"/>
              </a:ext>
            </a:extLst>
          </p:cNvPr>
          <p:cNvSpPr>
            <a:spLocks noGrp="1"/>
          </p:cNvSpPr>
          <p:nvPr>
            <p:ph type="dt" sz="half" idx="10"/>
          </p:nvPr>
        </p:nvSpPr>
        <p:spPr/>
        <p:txBody>
          <a:bodyPr/>
          <a:lstStyle/>
          <a:p>
            <a:r>
              <a:rPr lang="de-DE" altLang="de-DE"/>
              <a:t>March 2025</a:t>
            </a:r>
            <a:endParaRPr lang="en-US" altLang="de-DE"/>
          </a:p>
        </p:txBody>
      </p:sp>
      <p:sp>
        <p:nvSpPr>
          <p:cNvPr id="3" name="Fußzeilenplatzhalter 4">
            <a:extLst>
              <a:ext uri="{FF2B5EF4-FFF2-40B4-BE49-F238E27FC236}">
                <a16:creationId xmlns:a16="http://schemas.microsoft.com/office/drawing/2014/main" id="{441C9AC7-8761-3FC6-7243-720BFA93C742}"/>
              </a:ext>
            </a:extLst>
          </p:cNvPr>
          <p:cNvSpPr>
            <a:spLocks noGrp="1"/>
          </p:cNvSpPr>
          <p:nvPr>
            <p:ph type="ftr" sz="quarter" idx="11"/>
          </p:nvPr>
        </p:nvSpPr>
        <p:spPr/>
        <p:txBody>
          <a:bodyPr/>
          <a:lstStyle/>
          <a:p>
            <a:r>
              <a:rPr lang="en-US" altLang="de-DE"/>
              <a:t>Guido R. Hiertz, Ericsson GmbH</a:t>
            </a:r>
          </a:p>
        </p:txBody>
      </p:sp>
      <p:sp>
        <p:nvSpPr>
          <p:cNvPr id="4" name="Foliennummernplatzhalter 5">
            <a:extLst>
              <a:ext uri="{FF2B5EF4-FFF2-40B4-BE49-F238E27FC236}">
                <a16:creationId xmlns:a16="http://schemas.microsoft.com/office/drawing/2014/main" id="{172ECF5C-6ABF-5607-2810-E4DFA8463FF1}"/>
              </a:ext>
            </a:extLst>
          </p:cNvPr>
          <p:cNvSpPr>
            <a:spLocks noGrp="1"/>
          </p:cNvSpPr>
          <p:nvPr>
            <p:ph type="sldNum" sz="quarter" idx="12"/>
          </p:nvPr>
        </p:nvSpPr>
        <p:spPr/>
        <p:txBody>
          <a:bodyPr/>
          <a:lstStyle/>
          <a:p>
            <a:r>
              <a:rPr lang="en-US" altLang="de-DE"/>
              <a:t>Slide </a:t>
            </a:r>
            <a:fld id="{DA7DF6D2-F0AF-1E46-A55D-8777601D888F}" type="slidenum">
              <a:rPr lang="en-US" altLang="de-DE"/>
              <a:pPr/>
              <a:t>4</a:t>
            </a:fld>
            <a:endParaRPr lang="en-US" altLang="de-DE"/>
          </a:p>
        </p:txBody>
      </p:sp>
      <p:sp>
        <p:nvSpPr>
          <p:cNvPr id="21506" name="Rectangle 2">
            <a:extLst>
              <a:ext uri="{FF2B5EF4-FFF2-40B4-BE49-F238E27FC236}">
                <a16:creationId xmlns:a16="http://schemas.microsoft.com/office/drawing/2014/main" id="{202F3C7F-BAF3-2BEA-9464-18390A524D17}"/>
              </a:ext>
            </a:extLst>
          </p:cNvPr>
          <p:cNvSpPr>
            <a:spLocks noGrp="1" noChangeArrowheads="1"/>
          </p:cNvSpPr>
          <p:nvPr>
            <p:ph type="title"/>
          </p:nvPr>
        </p:nvSpPr>
        <p:spPr/>
        <p:txBody>
          <a:bodyPr/>
          <a:lstStyle/>
          <a:p>
            <a:r>
              <a:rPr lang="en-US" noProof="0" dirty="0"/>
              <a:t>EN 303 687—Updates</a:t>
            </a:r>
          </a:p>
        </p:txBody>
      </p:sp>
      <p:sp>
        <p:nvSpPr>
          <p:cNvPr id="21507" name="Rectangle 3">
            <a:extLst>
              <a:ext uri="{FF2B5EF4-FFF2-40B4-BE49-F238E27FC236}">
                <a16:creationId xmlns:a16="http://schemas.microsoft.com/office/drawing/2014/main" id="{704AE1A6-D54B-C03A-C4F3-A45EB5258652}"/>
              </a:ext>
            </a:extLst>
          </p:cNvPr>
          <p:cNvSpPr>
            <a:spLocks noGrp="1" noChangeArrowheads="1"/>
          </p:cNvSpPr>
          <p:nvPr>
            <p:ph type="body" idx="1"/>
          </p:nvPr>
        </p:nvSpPr>
        <p:spPr/>
        <p:txBody>
          <a:bodyPr>
            <a:normAutofit fontScale="92500"/>
          </a:bodyPr>
          <a:lstStyle/>
          <a:p>
            <a:r>
              <a:rPr lang="en-US" noProof="0" dirty="0">
                <a:hlinkClick r:id="rId3"/>
              </a:rPr>
              <a:t>Version 1.1.1 of HS EN 303 687</a:t>
            </a:r>
            <a:r>
              <a:rPr lang="en-US" noProof="0" dirty="0"/>
              <a:t> defines two medium access mechanisms denoted as Load Based Equipment (LBE) and Frame Based Equipment (FBE)</a:t>
            </a:r>
          </a:p>
          <a:p>
            <a:pPr lvl="1"/>
            <a:r>
              <a:rPr lang="en-US" noProof="0" dirty="0"/>
              <a:t>In addition, the HS defines a device category denoted as Narrowband Frequency Hopping Equipment (NBE)</a:t>
            </a:r>
          </a:p>
          <a:p>
            <a:r>
              <a:rPr lang="en-US" noProof="0" dirty="0"/>
              <a:t>For consistency, TC BRAN discussed to change these terms</a:t>
            </a:r>
          </a:p>
          <a:p>
            <a:pPr lvl="1"/>
            <a:r>
              <a:rPr lang="en-US" noProof="0" dirty="0"/>
              <a:t>Channel access mechanisms to be called Frame Based channel Access (FBA), Load Based channel Access (LBA), and </a:t>
            </a:r>
            <a:r>
              <a:rPr lang="en-US" noProof="0" dirty="0" err="1"/>
              <a:t>NarrowBand</a:t>
            </a:r>
            <a:r>
              <a:rPr lang="en-US" noProof="0" dirty="0"/>
              <a:t> frequency hopping  channel Access with Listen Before Talk (NBA-LBT)</a:t>
            </a:r>
          </a:p>
          <a:p>
            <a:pPr lvl="1"/>
            <a:r>
              <a:rPr lang="en-US" noProof="0" dirty="0"/>
              <a:t>Usage of the term “equipment” to be limited to referring to physical instances that implement LBA, FBA, or NBA-LBT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ECFBF9D-7C59-05F8-747E-BCEA87856129}"/>
              </a:ext>
            </a:extLst>
          </p:cNvPr>
          <p:cNvSpPr>
            <a:spLocks noGrp="1"/>
          </p:cNvSpPr>
          <p:nvPr>
            <p:ph type="title"/>
          </p:nvPr>
        </p:nvSpPr>
        <p:spPr/>
        <p:txBody>
          <a:bodyPr/>
          <a:lstStyle/>
          <a:p>
            <a:r>
              <a:rPr lang="en-US" noProof="0" dirty="0"/>
              <a:t>Official Journal of the EU (OJEU)</a:t>
            </a:r>
          </a:p>
        </p:txBody>
      </p:sp>
      <p:sp>
        <p:nvSpPr>
          <p:cNvPr id="7" name="Inhaltsplatzhalter 6">
            <a:extLst>
              <a:ext uri="{FF2B5EF4-FFF2-40B4-BE49-F238E27FC236}">
                <a16:creationId xmlns:a16="http://schemas.microsoft.com/office/drawing/2014/main" id="{63ED3426-3F0B-15E6-F2CF-AF88270F79FE}"/>
              </a:ext>
            </a:extLst>
          </p:cNvPr>
          <p:cNvSpPr>
            <a:spLocks noGrp="1"/>
          </p:cNvSpPr>
          <p:nvPr>
            <p:ph sz="half" idx="1"/>
          </p:nvPr>
        </p:nvSpPr>
        <p:spPr/>
        <p:txBody>
          <a:bodyPr/>
          <a:lstStyle/>
          <a:p>
            <a:r>
              <a:rPr lang="en-US" noProof="0" dirty="0"/>
              <a:t>On 2025-01-30, the European Commission (EC) </a:t>
            </a:r>
            <a:r>
              <a:rPr lang="en-US" noProof="0" dirty="0">
                <a:hlinkClick r:id="rId3"/>
              </a:rPr>
              <a:t>updated the part of the OJEU</a:t>
            </a:r>
            <a:r>
              <a:rPr lang="en-US" noProof="0" dirty="0"/>
              <a:t> that relates to the Radio Equipment Directive (RED)</a:t>
            </a:r>
          </a:p>
          <a:p>
            <a:pPr lvl="1"/>
            <a:r>
              <a:rPr lang="en-US" noProof="0" dirty="0"/>
              <a:t>There were no updates related to HSs developed by TC BRAN</a:t>
            </a:r>
          </a:p>
        </p:txBody>
      </p:sp>
      <p:sp>
        <p:nvSpPr>
          <p:cNvPr id="8" name="Inhaltsplatzhalter 7">
            <a:extLst>
              <a:ext uri="{FF2B5EF4-FFF2-40B4-BE49-F238E27FC236}">
                <a16:creationId xmlns:a16="http://schemas.microsoft.com/office/drawing/2014/main" id="{A8B6F19E-B2F5-19BC-D742-7D00D275E521}"/>
              </a:ext>
            </a:extLst>
          </p:cNvPr>
          <p:cNvSpPr>
            <a:spLocks noGrp="1"/>
          </p:cNvSpPr>
          <p:nvPr>
            <p:ph sz="half" idx="2"/>
          </p:nvPr>
        </p:nvSpPr>
        <p:spPr/>
        <p:txBody>
          <a:bodyPr/>
          <a:lstStyle/>
          <a:p>
            <a:r>
              <a:rPr lang="en-US" noProof="0" dirty="0"/>
              <a:t>On 2025-02-07, ETSI and EC had a meeting</a:t>
            </a:r>
          </a:p>
          <a:p>
            <a:pPr lvl="1"/>
            <a:r>
              <a:rPr lang="en-US" noProof="0" dirty="0"/>
              <a:t>See related </a:t>
            </a:r>
            <a:r>
              <a:rPr lang="en-US" noProof="0" dirty="0">
                <a:hlinkClick r:id="rId4"/>
              </a:rPr>
              <a:t>e-mail</a:t>
            </a:r>
            <a:endParaRPr lang="en-US" noProof="0" dirty="0"/>
          </a:p>
          <a:p>
            <a:pPr lvl="1"/>
            <a:r>
              <a:rPr lang="en-US" noProof="0" dirty="0"/>
              <a:t>The next RED related update to the OJEU might occur at the end of March/beginning of April</a:t>
            </a:r>
          </a:p>
          <a:p>
            <a:pPr lvl="1"/>
            <a:r>
              <a:rPr lang="en-US" noProof="0" dirty="0"/>
              <a:t>It might be that version 1.1.1 of HS EN 303 687 will be listed in the OJEU, then</a:t>
            </a:r>
          </a:p>
        </p:txBody>
      </p:sp>
      <p:sp>
        <p:nvSpPr>
          <p:cNvPr id="4" name="Datumsplatzhalter 3">
            <a:extLst>
              <a:ext uri="{FF2B5EF4-FFF2-40B4-BE49-F238E27FC236}">
                <a16:creationId xmlns:a16="http://schemas.microsoft.com/office/drawing/2014/main" id="{3847F0B7-E298-5D26-0ADF-A480BA30DC49}"/>
              </a:ext>
            </a:extLst>
          </p:cNvPr>
          <p:cNvSpPr>
            <a:spLocks noGrp="1"/>
          </p:cNvSpPr>
          <p:nvPr>
            <p:ph type="dt" sz="half" idx="10"/>
          </p:nvPr>
        </p:nvSpPr>
        <p:spPr/>
        <p:txBody>
          <a:bodyPr/>
          <a:lstStyle/>
          <a:p>
            <a:r>
              <a:rPr lang="de-DE" altLang="de-DE"/>
              <a:t>March 2025</a:t>
            </a:r>
            <a:endParaRPr lang="en-US" altLang="de-DE"/>
          </a:p>
        </p:txBody>
      </p:sp>
      <p:sp>
        <p:nvSpPr>
          <p:cNvPr id="5" name="Fußzeilenplatzhalter 4">
            <a:extLst>
              <a:ext uri="{FF2B5EF4-FFF2-40B4-BE49-F238E27FC236}">
                <a16:creationId xmlns:a16="http://schemas.microsoft.com/office/drawing/2014/main" id="{5E882572-946D-3628-2FCA-DB8D17476CB6}"/>
              </a:ext>
            </a:extLst>
          </p:cNvPr>
          <p:cNvSpPr>
            <a:spLocks noGrp="1"/>
          </p:cNvSpPr>
          <p:nvPr>
            <p:ph type="ftr" sz="quarter" idx="11"/>
          </p:nvPr>
        </p:nvSpPr>
        <p:spPr/>
        <p:txBody>
          <a:bodyPr/>
          <a:lstStyle/>
          <a:p>
            <a:r>
              <a:rPr lang="en-US" altLang="de-DE"/>
              <a:t>Guido R. Hiertz, Ericsson GmbH</a:t>
            </a:r>
          </a:p>
        </p:txBody>
      </p:sp>
      <p:sp>
        <p:nvSpPr>
          <p:cNvPr id="6" name="Foliennummernplatzhalter 5">
            <a:extLst>
              <a:ext uri="{FF2B5EF4-FFF2-40B4-BE49-F238E27FC236}">
                <a16:creationId xmlns:a16="http://schemas.microsoft.com/office/drawing/2014/main" id="{DB691BB5-BC2E-5D1D-01C1-0D13D07F7928}"/>
              </a:ext>
            </a:extLst>
          </p:cNvPr>
          <p:cNvSpPr>
            <a:spLocks noGrp="1"/>
          </p:cNvSpPr>
          <p:nvPr>
            <p:ph type="sldNum" sz="quarter" idx="12"/>
          </p:nvPr>
        </p:nvSpPr>
        <p:spPr/>
        <p:txBody>
          <a:bodyPr/>
          <a:lstStyle/>
          <a:p>
            <a:r>
              <a:rPr lang="en-US" altLang="de-DE"/>
              <a:t>Slide </a:t>
            </a:r>
            <a:fld id="{81290FEC-81C2-C14B-A0EE-BA9F6311705D}" type="slidenum">
              <a:rPr lang="en-US" altLang="de-DE" smtClean="0"/>
              <a:pPr/>
              <a:t>5</a:t>
            </a:fld>
            <a:endParaRPr lang="en-US" altLang="de-DE"/>
          </a:p>
        </p:txBody>
      </p:sp>
    </p:spTree>
    <p:extLst>
      <p:ext uri="{BB962C8B-B14F-4D97-AF65-F5344CB8AC3E}">
        <p14:creationId xmlns:p14="http://schemas.microsoft.com/office/powerpoint/2010/main" val="42888748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CF17A4-484E-4E2D-6E8E-B773DAFEFEC1}"/>
              </a:ext>
            </a:extLst>
          </p:cNvPr>
          <p:cNvSpPr>
            <a:spLocks noGrp="1"/>
          </p:cNvSpPr>
          <p:nvPr>
            <p:ph type="title"/>
          </p:nvPr>
        </p:nvSpPr>
        <p:spPr/>
        <p:txBody>
          <a:bodyPr/>
          <a:lstStyle/>
          <a:p>
            <a:r>
              <a:rPr lang="en-US" noProof="0" dirty="0"/>
              <a:t>Upcoming TC BRAN meetings</a:t>
            </a:r>
          </a:p>
        </p:txBody>
      </p:sp>
      <p:sp>
        <p:nvSpPr>
          <p:cNvPr id="7" name="Inhaltsplatzhalter 6">
            <a:extLst>
              <a:ext uri="{FF2B5EF4-FFF2-40B4-BE49-F238E27FC236}">
                <a16:creationId xmlns:a16="http://schemas.microsoft.com/office/drawing/2014/main" id="{D537BC4F-8DA3-BBC9-5110-112413FE80C9}"/>
              </a:ext>
            </a:extLst>
          </p:cNvPr>
          <p:cNvSpPr>
            <a:spLocks noGrp="1"/>
          </p:cNvSpPr>
          <p:nvPr>
            <p:ph sz="half" idx="1"/>
          </p:nvPr>
        </p:nvSpPr>
        <p:spPr/>
        <p:txBody>
          <a:bodyPr/>
          <a:lstStyle/>
          <a:p>
            <a:r>
              <a:rPr lang="en-US" noProof="0" dirty="0"/>
              <a:t>TC BRAN changed the schedule of its next plenary meeting #129</a:t>
            </a:r>
          </a:p>
          <a:p>
            <a:pPr lvl="1"/>
            <a:r>
              <a:rPr lang="en-US" noProof="0" dirty="0"/>
              <a:t>Will begin 2025‑03‑31T14:00+02:00</a:t>
            </a:r>
          </a:p>
          <a:p>
            <a:pPr lvl="1"/>
            <a:r>
              <a:rPr lang="en-US" noProof="0" dirty="0"/>
              <a:t>Will end </a:t>
            </a:r>
            <a:r>
              <a:rPr lang="en-US" noProof="0"/>
              <a:t>at latest </a:t>
            </a:r>
            <a:r>
              <a:rPr lang="en-US" noProof="0" dirty="0"/>
              <a:t>2025‑04‑02T18:00+02:00</a:t>
            </a:r>
          </a:p>
          <a:p>
            <a:pPr lvl="1"/>
            <a:r>
              <a:rPr lang="en-US" noProof="0" dirty="0"/>
              <a:t>Might contain evening sessions from 18:30 until 20:00</a:t>
            </a:r>
          </a:p>
        </p:txBody>
      </p:sp>
      <p:sp>
        <p:nvSpPr>
          <p:cNvPr id="8" name="Inhaltsplatzhalter 7">
            <a:extLst>
              <a:ext uri="{FF2B5EF4-FFF2-40B4-BE49-F238E27FC236}">
                <a16:creationId xmlns:a16="http://schemas.microsoft.com/office/drawing/2014/main" id="{63688CDC-65A3-56E3-CC4F-255CA4158FE7}"/>
              </a:ext>
            </a:extLst>
          </p:cNvPr>
          <p:cNvSpPr>
            <a:spLocks noGrp="1"/>
          </p:cNvSpPr>
          <p:nvPr>
            <p:ph sz="half" idx="2"/>
          </p:nvPr>
        </p:nvSpPr>
        <p:spPr/>
        <p:txBody>
          <a:bodyPr>
            <a:normAutofit fontScale="85000" lnSpcReduction="10000"/>
          </a:bodyPr>
          <a:lstStyle/>
          <a:p>
            <a:r>
              <a:rPr lang="en-US" noProof="0" dirty="0"/>
              <a:t>BRAN #130</a:t>
            </a:r>
          </a:p>
          <a:p>
            <a:pPr lvl="1"/>
            <a:r>
              <a:rPr lang="en-US" noProof="0" dirty="0"/>
              <a:t>2025‑06‑02T14:00+02:00 until 2025‑06‑06T14:00+02:00 </a:t>
            </a:r>
          </a:p>
          <a:p>
            <a:r>
              <a:rPr lang="en-US" noProof="0" dirty="0"/>
              <a:t>BRAN #131</a:t>
            </a:r>
          </a:p>
          <a:p>
            <a:pPr lvl="1"/>
            <a:r>
              <a:rPr lang="en-US" noProof="0" dirty="0"/>
              <a:t>2025‑09‑22T14:00+02:00 until 2025‑09‑26T14:00+02:00</a:t>
            </a:r>
          </a:p>
          <a:p>
            <a:r>
              <a:rPr lang="en-US" noProof="0" dirty="0"/>
              <a:t>BRAN #132</a:t>
            </a:r>
          </a:p>
          <a:p>
            <a:pPr lvl="1"/>
            <a:r>
              <a:rPr lang="en-US" noProof="0" dirty="0"/>
              <a:t>2025‑11‑03T14:00+01:00 until 2025‑11‑07T14:00+01:00</a:t>
            </a:r>
          </a:p>
          <a:p>
            <a:r>
              <a:rPr lang="en-US" noProof="0" dirty="0"/>
              <a:t>BRAN #133</a:t>
            </a:r>
          </a:p>
          <a:p>
            <a:pPr lvl="1"/>
            <a:r>
              <a:rPr lang="en-US" noProof="0" dirty="0"/>
              <a:t>2026‑01‑26T14:00+01:00 until 2026‑01‑30T14:00+01:00</a:t>
            </a:r>
          </a:p>
        </p:txBody>
      </p:sp>
      <p:sp>
        <p:nvSpPr>
          <p:cNvPr id="4" name="Datumsplatzhalter 3">
            <a:extLst>
              <a:ext uri="{FF2B5EF4-FFF2-40B4-BE49-F238E27FC236}">
                <a16:creationId xmlns:a16="http://schemas.microsoft.com/office/drawing/2014/main" id="{EE3DEF29-516B-4A0F-4C87-F910B39A2A6C}"/>
              </a:ext>
            </a:extLst>
          </p:cNvPr>
          <p:cNvSpPr>
            <a:spLocks noGrp="1"/>
          </p:cNvSpPr>
          <p:nvPr>
            <p:ph type="dt" sz="half" idx="10"/>
          </p:nvPr>
        </p:nvSpPr>
        <p:spPr/>
        <p:txBody>
          <a:bodyPr/>
          <a:lstStyle/>
          <a:p>
            <a:r>
              <a:rPr lang="de-DE" altLang="de-DE"/>
              <a:t>March 2025</a:t>
            </a:r>
            <a:endParaRPr lang="en-US" altLang="de-DE"/>
          </a:p>
        </p:txBody>
      </p:sp>
      <p:sp>
        <p:nvSpPr>
          <p:cNvPr id="5" name="Fußzeilenplatzhalter 4">
            <a:extLst>
              <a:ext uri="{FF2B5EF4-FFF2-40B4-BE49-F238E27FC236}">
                <a16:creationId xmlns:a16="http://schemas.microsoft.com/office/drawing/2014/main" id="{53C63618-5652-7995-6A23-BCF0DCF07B4A}"/>
              </a:ext>
            </a:extLst>
          </p:cNvPr>
          <p:cNvSpPr>
            <a:spLocks noGrp="1"/>
          </p:cNvSpPr>
          <p:nvPr>
            <p:ph type="ftr" sz="quarter" idx="11"/>
          </p:nvPr>
        </p:nvSpPr>
        <p:spPr/>
        <p:txBody>
          <a:bodyPr/>
          <a:lstStyle/>
          <a:p>
            <a:r>
              <a:rPr lang="en-US" altLang="de-DE"/>
              <a:t>Guido R. Hiertz, Ericsson GmbH</a:t>
            </a:r>
          </a:p>
        </p:txBody>
      </p:sp>
      <p:sp>
        <p:nvSpPr>
          <p:cNvPr id="6" name="Foliennummernplatzhalter 5">
            <a:extLst>
              <a:ext uri="{FF2B5EF4-FFF2-40B4-BE49-F238E27FC236}">
                <a16:creationId xmlns:a16="http://schemas.microsoft.com/office/drawing/2014/main" id="{855D7293-EE66-D7A2-C834-50F219DD95A5}"/>
              </a:ext>
            </a:extLst>
          </p:cNvPr>
          <p:cNvSpPr>
            <a:spLocks noGrp="1"/>
          </p:cNvSpPr>
          <p:nvPr>
            <p:ph type="sldNum" sz="quarter" idx="12"/>
          </p:nvPr>
        </p:nvSpPr>
        <p:spPr/>
        <p:txBody>
          <a:bodyPr/>
          <a:lstStyle/>
          <a:p>
            <a:r>
              <a:rPr lang="en-US" altLang="de-DE"/>
              <a:t>Slide </a:t>
            </a:r>
            <a:fld id="{81290FEC-81C2-C14B-A0EE-BA9F6311705D}" type="slidenum">
              <a:rPr lang="en-US" altLang="de-DE" smtClean="0"/>
              <a:pPr/>
              <a:t>6</a:t>
            </a:fld>
            <a:endParaRPr lang="en-US" altLang="de-DE"/>
          </a:p>
        </p:txBody>
      </p:sp>
    </p:spTree>
    <p:extLst>
      <p:ext uri="{BB962C8B-B14F-4D97-AF65-F5344CB8AC3E}">
        <p14:creationId xmlns:p14="http://schemas.microsoft.com/office/powerpoint/2010/main" val="3496743036"/>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de-DE"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92e84ceb-fbfd-47ab-be52-080c6b87953f}" enabled="0" method="" siteId="{92e84ceb-fbfd-47ab-be52-080c6b87953f}" removed="1"/>
</clbl:labelList>
</file>

<file path=docProps/app.xml><?xml version="1.0" encoding="utf-8"?>
<Properties xmlns="http://schemas.openxmlformats.org/officeDocument/2006/extended-properties" xmlns:vt="http://schemas.openxmlformats.org/officeDocument/2006/docPropsVTypes">
  <Template>802-19-Submission</Template>
  <TotalTime>0</TotalTime>
  <Words>672</Words>
  <Application>Microsoft Macintosh PowerPoint</Application>
  <PresentationFormat>Bildschirmpräsentation (4:3)</PresentationFormat>
  <Paragraphs>84</Paragraphs>
  <Slides>6</Slides>
  <Notes>6</Notes>
  <HiddenSlides>0</HiddenSlides>
  <MMClips>0</MMClips>
  <ScaleCrop>false</ScaleCrop>
  <HeadingPairs>
    <vt:vector size="8" baseType="variant">
      <vt:variant>
        <vt:lpstr>Verwendete Schriftarten</vt:lpstr>
      </vt:variant>
      <vt:variant>
        <vt:i4>2</vt:i4>
      </vt:variant>
      <vt:variant>
        <vt:lpstr>Design</vt:lpstr>
      </vt:variant>
      <vt:variant>
        <vt:i4>1</vt:i4>
      </vt:variant>
      <vt:variant>
        <vt:lpstr>Eingebettete OLE-Server</vt:lpstr>
      </vt:variant>
      <vt:variant>
        <vt:i4>1</vt:i4>
      </vt:variant>
      <vt:variant>
        <vt:lpstr>Folientitel</vt:lpstr>
      </vt:variant>
      <vt:variant>
        <vt:i4>6</vt:i4>
      </vt:variant>
    </vt:vector>
  </HeadingPairs>
  <TitlesOfParts>
    <vt:vector size="10" baseType="lpstr">
      <vt:lpstr>Arial</vt:lpstr>
      <vt:lpstr>Times New Roman</vt:lpstr>
      <vt:lpstr>802-19-Submission</vt:lpstr>
      <vt:lpstr>Dokument</vt:lpstr>
      <vt:lpstr>ETSI TC BRAN updates, March 2025</vt:lpstr>
      <vt:lpstr>BRAN #128</vt:lpstr>
      <vt:lpstr>EN 303 687—Major discussion topics</vt:lpstr>
      <vt:lpstr>EN 303 687—Updates</vt:lpstr>
      <vt:lpstr>Official Journal of the EU (OJEU)</vt:lpstr>
      <vt:lpstr>Upcoming TC BRAN meetings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Guido R. HIertz</dc:creator>
  <cp:keywords/>
  <dc:description/>
  <cp:lastModifiedBy>Guido R. HIertz</cp:lastModifiedBy>
  <cp:revision>1</cp:revision>
  <cp:lastPrinted>1998-02-10T13:28:06Z</cp:lastPrinted>
  <dcterms:created xsi:type="dcterms:W3CDTF">2025-03-08T15:03:39Z</dcterms:created>
  <dcterms:modified xsi:type="dcterms:W3CDTF">2025-03-09T15:42:27Z</dcterms:modified>
  <cp:category/>
</cp:coreProperties>
</file>