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44" r:id="rId12"/>
    <p:sldId id="877" r:id="rId13"/>
    <p:sldId id="942" r:id="rId14"/>
    <p:sldId id="943"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5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5483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802.18-25/0015r0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5" Type="http://schemas.openxmlformats.org/officeDocument/2006/relationships/hyperlink" Target="https://www.rabc-cccr.ca/radio-standards-specification-rss-102-sar-meas-issue-2-and-rss-102-sar-sim-issue-1/"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ane.gov.co/SitePages/Gesti%C3%B3n%20t%C3%A9cnica/index.aspx?p=5777"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5-47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fca.gov.hk/filemanager/ofca/en/content_144/hk_freq_table_en.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sit.go.kr/bbs/view.do?sCode=user&amp;mId=108&amp;mPid=103&amp;pageIndex=&amp;bbsSeqNo=83&amp;nttSeqNo=3175878&amp;searchOpt=ALL&amp;searchTxt=" TargetMode="External"/><Relationship Id="rId4" Type="http://schemas.openxmlformats.org/officeDocument/2006/relationships/hyperlink" Target="https://www.mcmc.gov.my/en/spectrum/assignment-of-spectrum/class-assignmen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ouchpoint.eventsair.com/2025-may-ieee-802-wireless-interim-session" TargetMode="Externa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February 2025</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6</a:t>
            </a:r>
            <a:r>
              <a:rPr lang="en-US" sz="1800" spc="-5" dirty="0" smtClean="0">
                <a:latin typeface="+mj-lt"/>
                <a:cs typeface="Arial"/>
              </a:rPr>
              <a:t> February 2025 RR-TAG </a:t>
            </a:r>
            <a:r>
              <a:rPr lang="en-US" sz="1800" spc="-5" dirty="0">
                <a:latin typeface="+mj-lt"/>
                <a:cs typeface="Arial"/>
              </a:rPr>
              <a:t>call as shown in the document </a:t>
            </a:r>
            <a:r>
              <a:rPr lang="en-US" sz="1800" spc="-5" dirty="0" smtClean="0">
                <a:solidFill>
                  <a:srgbClr val="FF0000"/>
                </a:solidFill>
                <a:latin typeface="+mj-lt"/>
                <a:cs typeface="Arial"/>
              </a:rPr>
              <a:t>18-25/00XXr0 [Placeholder]</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Updating </a:t>
            </a:r>
            <a:r>
              <a:rPr lang="en-GB" sz="1800" dirty="0"/>
              <a:t>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a:t>
            </a:r>
            <a:r>
              <a:rPr lang="en-US" sz="1600" spc="-5" dirty="0" smtClean="0">
                <a:cs typeface="Arial"/>
              </a:rPr>
              <a:t>2025</a:t>
            </a:r>
            <a:endParaRPr lang="en-US" sz="1800" spc="-5" dirty="0" smtClean="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a:t>
            </a:r>
            <a:r>
              <a:rPr lang="en-US" sz="1800" spc="-5" dirty="0">
                <a:latin typeface="+mj-lt"/>
                <a:cs typeface="Arial"/>
              </a:rPr>
              <a:t>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://www.ofcom.org.uk/spectrum/radio-equipment/consultation-updating-wireless-telegraphy-licence-exemptions</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a:t>
            </a:r>
            <a:r>
              <a:rPr lang="en-US" sz="1400" spc="-5" dirty="0" smtClean="0">
                <a:solidFill>
                  <a:schemeClr val="tx1"/>
                </a:solidFill>
                <a:cs typeface="Arial"/>
                <a:hlinkClick r:id="rId4"/>
              </a:rPr>
              <a:t>Exemptions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UAE TDRA:  </a:t>
            </a:r>
            <a:r>
              <a:rPr lang="en-GB" sz="1400" u="sng" dirty="0">
                <a:hlinkClick r:id="rId6"/>
              </a:rPr>
              <a:t>UAE Spectrum Outlook 2026 -2031</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17 April </a:t>
            </a:r>
            <a:r>
              <a:rPr lang="en-US" sz="1600" spc="-5" dirty="0">
                <a:solidFill>
                  <a:schemeClr val="tx1"/>
                </a:solidFill>
                <a:cs typeface="Arial"/>
              </a:rPr>
              <a:t>2025</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spc="-5" dirty="0" smtClean="0">
                <a:solidFill>
                  <a:schemeClr val="tx1"/>
                </a:solidFill>
                <a:cs typeface="Arial"/>
                <a:hlinkClick r:id="rId7"/>
              </a:rPr>
              <a:t>Radio Standards Specification, RSS-247, Issue 4, February 2025</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a:solidFill>
                  <a:schemeClr val="tx1"/>
                </a:solidFill>
                <a:cs typeface="Arial"/>
              </a:rPr>
              <a:t>Ofcom</a:t>
            </a:r>
            <a:r>
              <a:rPr lang="en-US" sz="1400" spc="-5" dirty="0" smtClean="0">
                <a:solidFill>
                  <a:schemeClr val="tx1"/>
                </a:solidFill>
                <a:cs typeface="Arial"/>
              </a:rPr>
              <a:t>:  </a:t>
            </a:r>
            <a:r>
              <a:rPr lang="en-US" sz="1400" dirty="0">
                <a:hlinkClick r:id="rId8"/>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TBD</a:t>
            </a:r>
            <a:endParaRPr lang="en-US" sz="14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Colombia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a:t>
            </a:r>
            <a:r>
              <a:rPr lang="en-US" sz="1400" dirty="0" smtClean="0">
                <a:solidFill>
                  <a:schemeClr val="tx1"/>
                </a:solidFill>
              </a:rPr>
              <a:t>20 February 2025</a:t>
            </a:r>
            <a:r>
              <a:rPr lang="en-US" sz="1400" dirty="0">
                <a:solidFill>
                  <a:schemeClr val="tx1"/>
                </a:solidFill>
              </a:rPr>
              <a:t>, National Spectrum </a:t>
            </a:r>
            <a:r>
              <a:rPr lang="en-US" sz="1400" dirty="0" smtClean="0">
                <a:solidFill>
                  <a:schemeClr val="tx1"/>
                </a:solidFill>
              </a:rPr>
              <a:t>Agency (ANE) </a:t>
            </a:r>
            <a:r>
              <a:rPr lang="en-US" sz="1400" dirty="0">
                <a:solidFill>
                  <a:schemeClr val="tx1"/>
                </a:solidFill>
                <a:hlinkClick r:id="rId3"/>
              </a:rPr>
              <a:t>published</a:t>
            </a:r>
            <a:r>
              <a:rPr lang="en-US" sz="1400" dirty="0">
                <a:solidFill>
                  <a:schemeClr val="tx1"/>
                </a:solidFill>
              </a:rPr>
              <a:t> the latest version of the Table of Frequency Allocation</a:t>
            </a:r>
            <a:r>
              <a:rPr lang="en-US" sz="1400" dirty="0" smtClean="0">
                <a:solidFill>
                  <a:schemeClr val="tx1"/>
                </a:solidFill>
              </a:rPr>
              <a:t>.</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USA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3"/>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4"/>
              </a:rPr>
              <a:t>published</a:t>
            </a:r>
            <a:r>
              <a:rPr lang="en-US" sz="1400" dirty="0" smtClean="0">
                <a:solidFill>
                  <a:schemeClr val="tx1"/>
                </a:solidFill>
              </a:rPr>
              <a:t> the latest version of the class assignment. </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South Korea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5"/>
              </a:rPr>
              <a:t>published</a:t>
            </a:r>
            <a:r>
              <a:rPr lang="en-US" sz="1400" dirty="0">
                <a:solidFill>
                  <a:schemeClr val="tx1"/>
                </a:solidFill>
              </a:rPr>
              <a:t> the latest version of the Table of Frequency Allocation</a:t>
            </a:r>
            <a:r>
              <a:rPr lang="en-US" sz="1400" dirty="0" smtClean="0">
                <a:solidFill>
                  <a:schemeClr val="tx1"/>
                </a:solidFill>
              </a:rPr>
              <a:t>. </a:t>
            </a:r>
            <a:endParaRPr lang="en-US" sz="1400" dirty="0" smtClean="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3888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108030957"/>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084267"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a:t>
            </a:r>
            <a:r>
              <a:rPr lang="en-US" sz="2000" kern="0" spc="-5" dirty="0" smtClean="0">
                <a:solidFill>
                  <a:schemeClr val="tx1"/>
                </a:solidFill>
                <a:cs typeface="Arial"/>
              </a:rPr>
              <a:t>May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4 April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8 April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79983</TotalTime>
  <Words>1585</Words>
  <Application>Microsoft Office PowerPoint</Application>
  <PresentationFormat>Widescreen</PresentationFormat>
  <Paragraphs>354</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vt:lpstr>
      <vt:lpstr>Status of ongoing consultations</vt:lpstr>
      <vt:lpstr>General discussion items (1)</vt:lpstr>
      <vt:lpstr>General discussion items (2)</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18-25/0015r0</dc:title>
  <dc:creator>Edward Au</dc:creator>
  <cp:keywords>27 February 2025</cp:keywords>
  <cp:lastModifiedBy>Edward Au</cp:lastModifiedBy>
  <cp:revision>6507</cp:revision>
  <cp:lastPrinted>1601-01-01T00:00:00Z</cp:lastPrinted>
  <dcterms:created xsi:type="dcterms:W3CDTF">2016-03-03T14:54:45Z</dcterms:created>
  <dcterms:modified xsi:type="dcterms:W3CDTF">2025-02-25T10:48:43Z</dcterms:modified>
  <cp:category>IEEE 802.18 RR-TAG agenda</cp:category>
</cp:coreProperties>
</file>