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43" r:id="rId12"/>
    <p:sldId id="945" r:id="rId13"/>
    <p:sldId id="944" r:id="rId14"/>
    <p:sldId id="946" r:id="rId15"/>
    <p:sldId id="877" r:id="rId16"/>
    <p:sldId id="942"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6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7728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68850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95676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9089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802.18-25/0014r0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5/18-25-0013-00-0000-rr-tag-minutes-30-january-2025.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ofcom.org.uk/spectrum/radio-equipment/consultation-updating-wireless-telegraphy-licence-exemptions/" TargetMode="External"/><Relationship Id="rId4" Type="http://schemas.openxmlformats.org/officeDocument/2006/relationships/hyperlink" Target="https://www.rabc-cccr.ca/radio-standards-specification-rss-102-sar-meas-issue-2-and-rss-102-sar-sim-issue-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mcmc.gov.my/en/spectrum/assignment-of-spectrum/class-assignment" TargetMode="External"/><Relationship Id="rId5" Type="http://schemas.openxmlformats.org/officeDocument/2006/relationships/hyperlink" Target="https://www.ofca.gov.hk/filemanager/ofca/en/content_144/hk_freq_table_en.pdf" TargetMode="External"/><Relationship Id="rId4" Type="http://schemas.openxmlformats.org/officeDocument/2006/relationships/hyperlink" Target="https://docs.fcc.gov/public/attachments/DA-25-47A1.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touchpoint.eventsair.com/2025-may-ieee-802-wireless-interim-session" TargetMode="Externa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February 2025</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30 January 2025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18-25/0013r0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a:t>
            </a:r>
            <a:r>
              <a:rPr lang="en-US" sz="2800" dirty="0" smtClean="0">
                <a:solidFill>
                  <a:srgbClr val="0070C0"/>
                </a:solidFill>
              </a:rPr>
              <a:t>GHz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2196569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a:t>
            </a:r>
            <a:r>
              <a:rPr lang="en-US" sz="2800" dirty="0" smtClean="0">
                <a:solidFill>
                  <a:srgbClr val="0070C0"/>
                </a:solidFill>
              </a:rPr>
              <a:t>GHz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#3 </a:t>
            </a:r>
            <a:r>
              <a:rPr lang="en-US" sz="1800" spc="-5" dirty="0" smtClean="0">
                <a:latin typeface="+mj-lt"/>
                <a:cs typeface="Arial"/>
              </a:rPr>
              <a:t>(External):  Move to approve document </a:t>
            </a:r>
            <a:r>
              <a:rPr lang="en-US" sz="1800" spc="-5" dirty="0" smtClean="0">
                <a:solidFill>
                  <a:srgbClr val="3333CC"/>
                </a:solidFill>
                <a:latin typeface="+mj-lt"/>
                <a:cs typeface="Arial"/>
              </a:rPr>
              <a:t>18-25/0004r1 </a:t>
            </a:r>
            <a:r>
              <a:rPr lang="en-US" sz="1800" spc="-5" dirty="0" smtClean="0">
                <a:latin typeface="+mj-lt"/>
                <a:cs typeface="Arial"/>
              </a:rPr>
              <a:t>in response to the liaison statement from the </a:t>
            </a:r>
            <a:r>
              <a:rPr lang="en-US" sz="1800" spc="-5" dirty="0" smtClean="0">
                <a:latin typeface="+mj-lt"/>
                <a:cs typeface="Arial"/>
              </a:rPr>
              <a:t>ITU-R Working Party 5C </a:t>
            </a:r>
            <a:r>
              <a:rPr lang="en-US" sz="1800" dirty="0"/>
              <a:t>about its work in the frequency range 450 GHz to 1000 GHz </a:t>
            </a:r>
            <a:r>
              <a:rPr lang="en-US" sz="1800" spc="-5" dirty="0" smtClean="0">
                <a:latin typeface="+mj-lt"/>
                <a:cs typeface="Arial"/>
              </a:rPr>
              <a:t>for </a:t>
            </a:r>
            <a:r>
              <a:rPr lang="en-US" sz="1800" spc="-5" dirty="0" smtClean="0">
                <a:latin typeface="+mj-lt"/>
                <a:cs typeface="Arial"/>
              </a:rPr>
              <a:t>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Seconded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r>
              <a:rPr lang="en-US" sz="1600" spc="-5" dirty="0" smtClean="0">
                <a:latin typeface="+mj-lt"/>
                <a:cs typeface="Arial"/>
              </a:rPr>
              <a:t>: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701015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709613"/>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a:t>
            </a:r>
            <a:r>
              <a:rPr lang="en-US" sz="2800" dirty="0" smtClean="0">
                <a:solidFill>
                  <a:srgbClr val="0070C0"/>
                </a:solidFill>
              </a:rPr>
              <a:t>802.15.3-2023 (1)</a:t>
            </a:r>
            <a:endParaRPr lang="en-US" sz="2800" dirty="0">
              <a:solidFill>
                <a:srgbClr val="0070C0"/>
              </a:solidFill>
            </a:endParaRPr>
          </a:p>
        </p:txBody>
      </p:sp>
      <p:sp>
        <p:nvSpPr>
          <p:cNvPr id="10" name="Content Placeholder 2"/>
          <p:cNvSpPr>
            <a:spLocks noGrp="1"/>
          </p:cNvSpPr>
          <p:nvPr>
            <p:ph idx="1"/>
          </p:nvPr>
        </p:nvSpPr>
        <p:spPr>
          <a:xfrm>
            <a:off x="914400" y="1905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dirty="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530854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709613"/>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a:t>
            </a:r>
            <a:r>
              <a:rPr lang="en-US" sz="2800" dirty="0" smtClean="0">
                <a:solidFill>
                  <a:srgbClr val="0070C0"/>
                </a:solidFill>
              </a:rPr>
              <a:t>802.15.3-2023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#4 </a:t>
            </a:r>
            <a:r>
              <a:rPr lang="en-US" sz="1800" spc="-5" dirty="0" smtClean="0">
                <a:latin typeface="+mj-lt"/>
                <a:cs typeface="Arial"/>
              </a:rPr>
              <a:t>(External):  Move to approve document </a:t>
            </a:r>
            <a:r>
              <a:rPr lang="en-US" sz="1800" spc="-5" dirty="0" smtClean="0">
                <a:solidFill>
                  <a:srgbClr val="3333CC"/>
                </a:solidFill>
                <a:latin typeface="+mj-lt"/>
                <a:cs typeface="Arial"/>
              </a:rPr>
              <a:t>18-25/0005r1 </a:t>
            </a:r>
            <a:r>
              <a:rPr lang="en-US" sz="1800" spc="-5" dirty="0" smtClean="0">
                <a:latin typeface="+mj-lt"/>
                <a:cs typeface="Arial"/>
              </a:rPr>
              <a:t>for </a:t>
            </a:r>
            <a:r>
              <a:rPr lang="en-US" sz="1800" spc="-5" dirty="0" smtClean="0">
                <a:latin typeface="+mj-lt"/>
                <a:cs typeface="Arial"/>
              </a:rPr>
              <a:t>review and approval by the IEEE 802 LMSC for submission to </a:t>
            </a:r>
            <a:r>
              <a:rPr lang="en-US" sz="1800" dirty="0" smtClean="0"/>
              <a:t>ITU-R Working Parties 5A and 5C before the contribution deadline for the next meetings of both Working Parties</a:t>
            </a:r>
            <a:r>
              <a:rPr lang="en-US" sz="1800" spc="-5" dirty="0" smtClean="0">
                <a:latin typeface="+mj-lt"/>
                <a:cs typeface="Arial"/>
              </a:rPr>
              <a:t>. </a:t>
            </a:r>
            <a:r>
              <a:rPr lang="en-US" sz="1800" spc="-5" dirty="0" smtClean="0">
                <a:latin typeface="+mj-lt"/>
                <a:cs typeface="Arial"/>
              </a:rPr>
              <a:t>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Seconded</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r>
              <a:rPr lang="en-US" sz="1600" spc="-5" dirty="0" smtClean="0">
                <a:latin typeface="+mj-lt"/>
                <a:cs typeface="Arial"/>
              </a:rPr>
              <a:t>: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01197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5"/>
              </a:rPr>
              <a:t>Updating Wireless Telegraphy </a:t>
            </a:r>
            <a:r>
              <a:rPr lang="en-US" sz="1400" spc="-5" dirty="0" err="1">
                <a:solidFill>
                  <a:schemeClr val="tx1"/>
                </a:solidFill>
                <a:cs typeface="Arial"/>
                <a:hlinkClick r:id="rId5"/>
              </a:rPr>
              <a:t>Licence</a:t>
            </a:r>
            <a:r>
              <a:rPr lang="en-US" sz="1400" spc="-5" dirty="0">
                <a:solidFill>
                  <a:schemeClr val="tx1"/>
                </a:solidFill>
                <a:cs typeface="Arial"/>
                <a:hlinkClick r:id="rId5"/>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5"/>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6"/>
              </a:rPr>
              <a:t>published</a:t>
            </a:r>
            <a:r>
              <a:rPr lang="en-US" sz="1400" dirty="0" smtClean="0">
                <a:solidFill>
                  <a:schemeClr val="tx1"/>
                </a:solidFill>
              </a:rPr>
              <a:t> the latest version of the class assignment.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63845923"/>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20 February 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27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084267"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a:t>
            </a:r>
            <a:r>
              <a:rPr lang="en-US" sz="2000" kern="0" spc="-5" dirty="0" smtClean="0">
                <a:solidFill>
                  <a:schemeClr val="tx1"/>
                </a:solidFill>
                <a:cs typeface="Arial"/>
              </a:rPr>
              <a:t>May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4 April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8 April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Char char="•"/>
              <a:tabLst>
                <a:tab pos="230188" algn="l"/>
              </a:tabLst>
            </a:pPr>
            <a:r>
              <a:rPr lang="en-US" sz="1800" i="1" spc="-5" dirty="0" smtClean="0">
                <a:solidFill>
                  <a:srgbClr val="00B050"/>
                </a:solidFill>
                <a:latin typeface="+mj-lt"/>
                <a:cs typeface="Arial"/>
              </a:rPr>
              <a:t>Review &amp; Motion:  ITU-R </a:t>
            </a:r>
            <a:r>
              <a:rPr lang="en-US" sz="1800" i="1" spc="-5" dirty="0">
                <a:solidFill>
                  <a:srgbClr val="00B050"/>
                </a:solidFill>
                <a:latin typeface="+mj-lt"/>
                <a:cs typeface="Arial"/>
              </a:rPr>
              <a:t>Working Party 5C liaison re 450 GHz to 1000 GHz</a:t>
            </a:r>
          </a:p>
          <a:p>
            <a:pPr marL="230188" marR="117475" indent="-230188" algn="just">
              <a:buChar char="•"/>
              <a:tabLst>
                <a:tab pos="230188" algn="l"/>
              </a:tabLst>
            </a:pPr>
            <a:r>
              <a:rPr lang="en-US" sz="1800" i="1" spc="-5" dirty="0" smtClean="0">
                <a:solidFill>
                  <a:srgbClr val="00B050"/>
                </a:solidFill>
                <a:latin typeface="+mj-lt"/>
                <a:cs typeface="Arial"/>
              </a:rPr>
              <a:t>Review &amp; Motion:  Proposed </a:t>
            </a:r>
            <a:r>
              <a:rPr lang="en-US" sz="1800" i="1" spc="-5" dirty="0">
                <a:solidFill>
                  <a:srgbClr val="00B050"/>
                </a:solidFill>
                <a:latin typeface="+mj-lt"/>
                <a:cs typeface="Arial"/>
              </a:rPr>
              <a:t>liaison statement to ITU-R Working Party 5A and 5C re IEEE </a:t>
            </a:r>
            <a:r>
              <a:rPr lang="en-US" sz="1800" i="1" spc="-5" dirty="0" err="1">
                <a:solidFill>
                  <a:srgbClr val="00B050"/>
                </a:solidFill>
                <a:latin typeface="+mj-lt"/>
                <a:cs typeface="Arial"/>
              </a:rPr>
              <a:t>Std</a:t>
            </a:r>
            <a:r>
              <a:rPr lang="en-US" sz="1800" i="1" spc="-5" dirty="0">
                <a:solidFill>
                  <a:srgbClr val="00B050"/>
                </a:solidFill>
                <a:latin typeface="+mj-lt"/>
                <a:cs typeface="Arial"/>
              </a:rPr>
              <a:t> 802.15.3-2023</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79858</TotalTime>
  <Words>1908</Words>
  <Application>Microsoft Office PowerPoint</Application>
  <PresentationFormat>Widescreen</PresentationFormat>
  <Paragraphs>390</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ITU-R Working Party 5C liaison re 450 GHz to 1000 GHz (1)</vt:lpstr>
      <vt:lpstr>ITU-R Working Party 5C liaison re 450 GHz to 1000 GHz (2)</vt:lpstr>
      <vt:lpstr>Proposed liaison statement to ITU-R Working Party 5A and 5C re IEEE Std 802.15.3-2023 (1)</vt:lpstr>
      <vt:lpstr>Proposed liaison statement to ITU-R Working Party 5A and 5C re IEEE Std 802.15.3-2023 (2)</vt:lpstr>
      <vt:lpstr>Status of ongoing consultations</vt:lpstr>
      <vt:lpstr>General discussion items</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18-25/0014r0</dc:title>
  <dc:creator>Edward Au</dc:creator>
  <cp:keywords>13 February 2025</cp:keywords>
  <cp:lastModifiedBy>Edward Au</cp:lastModifiedBy>
  <cp:revision>6482</cp:revision>
  <cp:lastPrinted>1601-01-01T00:00:00Z</cp:lastPrinted>
  <dcterms:created xsi:type="dcterms:W3CDTF">2016-03-03T14:54:45Z</dcterms:created>
  <dcterms:modified xsi:type="dcterms:W3CDTF">2025-02-11T22:45:23Z</dcterms:modified>
  <cp:category>IEEE 802.18 RR-TAG agenda</cp:category>
</cp:coreProperties>
</file>