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906" r:id="rId4"/>
    <p:sldId id="908" r:id="rId5"/>
    <p:sldId id="90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99" d="100"/>
          <a:sy n="99" d="100"/>
        </p:scale>
        <p:origin x="1350" y="3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7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Chair’s Opening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802.18-25/0012r2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5/18-25-0005-03-0000-proposal-of-a-liaison-statement-to-itu-r-working-parties-5a-and-5c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5/18-25-0004-04-0000-proposal-of-a-liaison-statement-to-itu-r-working-party-5c.pdf" TargetMode="External"/><Relationship Id="rId5" Type="http://schemas.openxmlformats.org/officeDocument/2006/relationships/hyperlink" Target="https://mentor.ieee.org/802.18/dcn/25/18-25-0002-04-0000-draft-response-to-uk-ofcom-s-consultation-plan-of-work-2025-26.pdf" TargetMode="External"/><Relationship Id="rId4" Type="http://schemas.openxmlformats.org/officeDocument/2006/relationships/hyperlink" Target="https://mentor.ieee.org/802.18/dcn/24/18-24-0129-02-0000-proposed-response-to-france-arcep-s-consultation-on-uwb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spectrum/radio-equipment/consultation-updating-wireless-telegraphy-licence-exemption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acma.gov.au/consultations/2025-03/draft-five-year-spectrum-outlook-2025-30-consultation" TargetMode="External"/><Relationship Id="rId4" Type="http://schemas.openxmlformats.org/officeDocument/2006/relationships/hyperlink" Target="https://tdra.gov.ae/en/Participation/consultations/details?id=381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s://mentor.ieee.org/802.18/documents?is_dcn=0007&amp;is_group=0000&amp;is_year=20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2025 March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11 March 2025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8284803" imgH="4492752" progId="Word.Document.8">
                  <p:embed/>
                </p:oleObj>
              </mc:Choice>
              <mc:Fallback>
                <p:oleObj name="Document" r:id="rId4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RR-TAG at a glance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24 January 2025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64 voters (including 10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3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13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Gaurav </a:t>
            </a:r>
            <a:r>
              <a:rPr lang="en-US" altLang="en-US" sz="1800" dirty="0" err="1"/>
              <a:t>Patwardhan</a:t>
            </a:r>
            <a:r>
              <a:rPr lang="en-US" altLang="en-US" sz="1800" dirty="0"/>
              <a:t> (Hewlett Packard Enterprise)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(Jones-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Progress since the </a:t>
            </a:r>
            <a:r>
              <a:rPr lang="en-US" sz="2800">
                <a:solidFill>
                  <a:srgbClr val="0070C0"/>
                </a:solidFill>
              </a:rPr>
              <a:t>2025 January </a:t>
            </a:r>
            <a:r>
              <a:rPr lang="en-US" sz="2800" dirty="0">
                <a:solidFill>
                  <a:srgbClr val="0070C0"/>
                </a:solidFill>
              </a:rPr>
              <a:t>wireless interim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57199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</a:t>
            </a:r>
            <a:r>
              <a:rPr lang="en-US" altLang="en-US" sz="2200" dirty="0">
                <a:hlinkClick r:id="rId3"/>
              </a:rPr>
              <a:t>latest ongoing consultations</a:t>
            </a:r>
            <a:endParaRPr lang="en-US" altLang="en-US" sz="2200" dirty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IEEE 802 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France ARCEP:  </a:t>
            </a:r>
            <a:r>
              <a:rPr lang="en-US" sz="1600" dirty="0">
                <a:latin typeface="+mj-lt"/>
                <a:hlinkClick r:id="rId4"/>
              </a:rPr>
              <a:t>Draft decision repealing decision no. 2007-0683 of 24 July 2007 as amended and setting the conditions for use of radio frequencies for equipment operating using ultra-wideband technology</a:t>
            </a:r>
            <a:endParaRPr lang="en-US" sz="1600" dirty="0">
              <a:latin typeface="+mj-lt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UK </a:t>
            </a:r>
            <a:r>
              <a:rPr lang="en-US" sz="1600" dirty="0" err="1">
                <a:latin typeface="+mj-lt"/>
              </a:rPr>
              <a:t>Ofcom</a:t>
            </a:r>
            <a:r>
              <a:rPr lang="en-US" sz="1600" dirty="0">
                <a:latin typeface="+mj-lt"/>
              </a:rPr>
              <a:t>:  </a:t>
            </a:r>
            <a:r>
              <a:rPr lang="en-US" sz="1600" dirty="0">
                <a:latin typeface="+mj-lt"/>
                <a:hlinkClick r:id="rId5"/>
              </a:rPr>
              <a:t>Ofcom’s Plan of Work 2025/26</a:t>
            </a:r>
            <a:endParaRPr lang="en-US" sz="1600" dirty="0">
              <a:latin typeface="+mj-lt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liaison statements: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hlinkClick r:id="rId6"/>
              </a:rPr>
              <a:t>Response to ITU-R Working Party 5C on technical and operational characteristics of their systems operating in the range 450 GHz to 1000 GHz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hlinkClick r:id="rId7"/>
              </a:rPr>
              <a:t>Information to ITU-R Working Parties 5A and 5C on IEEE </a:t>
            </a:r>
            <a:r>
              <a:rPr lang="en-US" sz="1600" dirty="0" err="1">
                <a:hlinkClick r:id="rId7"/>
              </a:rPr>
              <a:t>Std</a:t>
            </a:r>
            <a:r>
              <a:rPr lang="en-US" sz="1600" dirty="0">
                <a:hlinkClick r:id="rId7"/>
              </a:rPr>
              <a:t> 802.15.3</a:t>
            </a:r>
            <a:r>
              <a:rPr lang="en-US" sz="1600" baseline="30000" dirty="0">
                <a:hlinkClick r:id="rId7"/>
              </a:rPr>
              <a:t>TM</a:t>
            </a:r>
            <a:r>
              <a:rPr lang="en-US" sz="1600" dirty="0">
                <a:hlinkClick r:id="rId7"/>
              </a:rPr>
              <a:t>-2023</a:t>
            </a:r>
            <a:endParaRPr lang="en-US" altLang="en-US" sz="2200" dirty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approve draft responses to the following consultations: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UK Ofcom: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3"/>
              </a:rPr>
              <a:t>Updating Wireless Telegraphy </a:t>
            </a:r>
            <a:r>
              <a:rPr lang="en-US" sz="1600" spc="-5" dirty="0" err="1">
                <a:solidFill>
                  <a:schemeClr val="tx1"/>
                </a:solidFill>
                <a:cs typeface="Arial"/>
                <a:hlinkClick r:id="rId3"/>
              </a:rPr>
              <a:t>Licence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3"/>
              </a:rPr>
              <a:t> Exemptions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UAE TDRA: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4"/>
              </a:rPr>
              <a:t>UAE Spectrum Outlook 2026 – 2031 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5"/>
              </a:rPr>
              <a:t>Draft Five-year spectrum outlook 2025-30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 the latest topics related to spectrum and regulation in Europe, North America, and Asia Pacific, including 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6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(2)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010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Invited presentation on Tuesday AM2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Title:  Canada Spectrum Outlook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Author:  Yan Losier (A/Director, Engineering, Planning and Standards Branch, Department of Innovation, Science and Economic Development Canada / Government of Canada)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Document:  </a:t>
            </a:r>
            <a:r>
              <a:rPr lang="en-US" sz="1600" dirty="0">
                <a:hlinkClick r:id="rId4"/>
              </a:rPr>
              <a:t>18-25/0007</a:t>
            </a:r>
            <a:endParaRPr lang="en-US" sz="16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3" name="Picture 2" descr="A person wearing glasses and a suit&#10;&#10;Description automatically generated">
            <a:extLst>
              <a:ext uri="{FF2B5EF4-FFF2-40B4-BE49-F238E27FC236}">
                <a16:creationId xmlns:a16="http://schemas.microsoft.com/office/drawing/2014/main" id="{B2624798-0383-B089-7566-45B04EF6553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1891" y="1760472"/>
            <a:ext cx="2230844" cy="24574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F1FFE71-D709-1802-BB0A-2CE363443A2F}"/>
              </a:ext>
            </a:extLst>
          </p:cNvPr>
          <p:cNvSpPr/>
          <p:nvPr/>
        </p:nvSpPr>
        <p:spPr>
          <a:xfrm>
            <a:off x="9785100" y="4217922"/>
            <a:ext cx="143956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  Source: Yan Losier</a:t>
            </a:r>
          </a:p>
        </p:txBody>
      </p:sp>
    </p:spTree>
    <p:extLst>
      <p:ext uri="{BB962C8B-B14F-4D97-AF65-F5344CB8AC3E}">
        <p14:creationId xmlns:p14="http://schemas.microsoft.com/office/powerpoint/2010/main" val="2985244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69424</TotalTime>
  <Words>407</Words>
  <Application>Microsoft Office PowerPoint</Application>
  <PresentationFormat>Widescreen</PresentationFormat>
  <Paragraphs>74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Unicode MS</vt:lpstr>
      <vt:lpstr>Times New Roman</vt:lpstr>
      <vt:lpstr>Office Theme</vt:lpstr>
      <vt:lpstr>Document</vt:lpstr>
      <vt:lpstr>IEEE 802.18 RR-TAG 2025 March Chair’s Opening Report </vt:lpstr>
      <vt:lpstr>RR-TAG at a glance</vt:lpstr>
      <vt:lpstr>Progress since the 2025 January wireless interim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18-25/0012r2</dc:title>
  <dc:creator>Edward Au</dc:creator>
  <cp:keywords>Chair's opening report</cp:keywords>
  <cp:lastModifiedBy>Edward Au</cp:lastModifiedBy>
  <cp:revision>5095</cp:revision>
  <cp:lastPrinted>1601-01-01T00:00:00Z</cp:lastPrinted>
  <dcterms:created xsi:type="dcterms:W3CDTF">2016-03-03T14:54:45Z</dcterms:created>
  <dcterms:modified xsi:type="dcterms:W3CDTF">2025-03-08T00:16:29Z</dcterms:modified>
  <cp:category>2025 March plenary</cp:category>
</cp:coreProperties>
</file>