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43" r:id="rId12"/>
    <p:sldId id="944"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6405" autoAdjust="0"/>
  </p:normalViewPr>
  <p:slideViewPr>
    <p:cSldViewPr>
      <p:cViewPr varScale="1">
        <p:scale>
          <a:sx n="86" d="100"/>
          <a:sy n="86" d="100"/>
        </p:scale>
        <p:origin x="65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95676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7728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802.18-25/0006r0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9&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4&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ofcom.org.uk/spectrum/radio-equipment/consultation-updating-wireless-telegraphy-licence-exemptions/" TargetMode="External"/><Relationship Id="rId4" Type="http://schemas.openxmlformats.org/officeDocument/2006/relationships/hyperlink" Target="https://www.rabc-cccr.ca/radio-standards-specification-rss-102-sar-meas-issue-2-and-rss-102-sar-sim-issue-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mcmc.gov.my/en/spectrum/assignment-of-spectrum/class-assignment" TargetMode="External"/><Relationship Id="rId5" Type="http://schemas.openxmlformats.org/officeDocument/2006/relationships/hyperlink" Target="https://www.ofca.gov.hk/filemanager/ofca/en/content_144/hk_freq_table_en.pdf" TargetMode="External"/><Relationship Id="rId4" Type="http://schemas.openxmlformats.org/officeDocument/2006/relationships/hyperlink" Target="https://docs.fcc.gov/public/attachments/DA-25-47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a:t>
            </a:r>
            <a:r>
              <a:rPr lang="en-GB" sz="2000" b="0" smtClean="0"/>
              <a:t>30 </a:t>
            </a:r>
            <a:r>
              <a:rPr lang="en-GB" sz="2000" b="0" dirty="0"/>
              <a:t>January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9 January 2025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18-25/0009r0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6569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709613"/>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802.15.3-2023</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0854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5"/>
              </a:rPr>
              <a:t>Updating Wireless Telegraphy </a:t>
            </a:r>
            <a:r>
              <a:rPr lang="en-US" sz="1400" spc="-5" dirty="0" err="1">
                <a:solidFill>
                  <a:schemeClr val="tx1"/>
                </a:solidFill>
                <a:cs typeface="Arial"/>
                <a:hlinkClick r:id="rId5"/>
              </a:rPr>
              <a:t>Licence</a:t>
            </a:r>
            <a:r>
              <a:rPr lang="en-US" sz="1400" spc="-5" dirty="0">
                <a:solidFill>
                  <a:schemeClr val="tx1"/>
                </a:solidFill>
                <a:cs typeface="Arial"/>
                <a:hlinkClick r:id="rId5"/>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r>
              <a:rPr lang="en-US" sz="1400" dirty="0" smtClean="0">
                <a:solidFill>
                  <a:schemeClr val="tx1"/>
                </a:solidFill>
              </a:rPr>
              <a:t>.</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Hong Kong S.A.R.</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21 January 2025, the Office of the Communications Authority </a:t>
            </a:r>
            <a:r>
              <a:rPr lang="en-US" sz="1400" dirty="0" smtClean="0">
                <a:solidFill>
                  <a:schemeClr val="tx1"/>
                </a:solidFill>
                <a:hlinkClick r:id="rId5"/>
              </a:rPr>
              <a:t>published</a:t>
            </a:r>
            <a:r>
              <a:rPr lang="en-US" sz="1400" dirty="0" smtClean="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Malaysia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21 January 2025, </a:t>
            </a:r>
            <a:r>
              <a:rPr lang="en-US" sz="1400" dirty="0" smtClean="0">
                <a:solidFill>
                  <a:schemeClr val="tx1"/>
                </a:solidFill>
              </a:rPr>
              <a:t>the Malaysian </a:t>
            </a:r>
            <a:r>
              <a:rPr lang="en-US" sz="1400" dirty="0">
                <a:solidFill>
                  <a:schemeClr val="tx1"/>
                </a:solidFill>
              </a:rPr>
              <a:t>Communications and Multimedia </a:t>
            </a:r>
            <a:r>
              <a:rPr lang="en-US" sz="1400" dirty="0" smtClean="0">
                <a:solidFill>
                  <a:schemeClr val="tx1"/>
                </a:solidFill>
              </a:rPr>
              <a:t>Commission </a:t>
            </a:r>
            <a:r>
              <a:rPr lang="en-US" sz="1400" dirty="0" smtClean="0">
                <a:solidFill>
                  <a:schemeClr val="tx1"/>
                </a:solidFill>
                <a:hlinkClick r:id="rId6"/>
              </a:rPr>
              <a:t>published</a:t>
            </a:r>
            <a:r>
              <a:rPr lang="en-US" sz="1400" dirty="0" smtClean="0">
                <a:solidFill>
                  <a:schemeClr val="tx1"/>
                </a:solidFill>
              </a:rPr>
              <a:t> the latest version of the class assignment.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a:t>
            </a:r>
            <a:r>
              <a:rPr lang="en-US" sz="2800" dirty="0" smtClean="0">
                <a:solidFill>
                  <a:srgbClr val="0070C0"/>
                </a:solidFill>
              </a:rPr>
              <a:t>prior to the March 2025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7043025"/>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6 February 2025</a:t>
                      </a:r>
                      <a:r>
                        <a:rPr lang="en-US" sz="1500" baseline="0" dirty="0"/>
                        <a:t>, 3:00pm ET to 3:55pm ET</a:t>
                      </a:r>
                    </a:p>
                  </a:txBody>
                  <a:tcPr anchor="ctr"/>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13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20 February 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27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a:t>
                      </a:r>
                      <a:r>
                        <a:rPr lang="en-US" sz="1500" smtClean="0"/>
                        <a:t>6 March 2025</a:t>
                      </a:r>
                      <a:r>
                        <a:rPr lang="en-US" sz="1500" baseline="0" dirty="0"/>
                        <a:t>, 3:00pm ET to 3:55pm 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a:t>
            </a:r>
            <a:r>
              <a:rPr lang="en-US" sz="1400" kern="0" dirty="0" smtClean="0">
                <a:solidFill>
                  <a:srgbClr val="FF0000"/>
                </a:solidFill>
              </a:rPr>
              <a:t>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24 January 2025</a:t>
            </a:r>
            <a:endParaRPr lang="en-US" altLang="en-US" sz="1800" b="1" dirty="0" smtClean="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a:solidFill>
                  <a:schemeClr val="tx1"/>
                </a:solidFill>
                <a:latin typeface="+mj-lt"/>
                <a:cs typeface="Arial" panose="020B0604020202020204" pitchFamily="34" charset="0"/>
              </a:rPr>
              <a:t>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Char char="•"/>
              <a:tabLst>
                <a:tab pos="230188" algn="l"/>
              </a:tabLst>
            </a:pPr>
            <a:r>
              <a:rPr lang="en-US" sz="1800" i="1" spc="-5" dirty="0" smtClean="0">
                <a:solidFill>
                  <a:srgbClr val="00B050"/>
                </a:solidFill>
                <a:latin typeface="+mj-lt"/>
                <a:cs typeface="Arial"/>
              </a:rPr>
              <a:t>Review:  ITU-R </a:t>
            </a:r>
            <a:r>
              <a:rPr lang="en-US" sz="1800" i="1" spc="-5" dirty="0">
                <a:solidFill>
                  <a:srgbClr val="00B050"/>
                </a:solidFill>
                <a:latin typeface="+mj-lt"/>
                <a:cs typeface="Arial"/>
              </a:rPr>
              <a:t>Working Party 5C liaison re 450 GHz to 1000 GHz</a:t>
            </a:r>
          </a:p>
          <a:p>
            <a:pPr marL="230188" marR="117475" indent="-230188" algn="just">
              <a:buChar char="•"/>
              <a:tabLst>
                <a:tab pos="230188" algn="l"/>
              </a:tabLst>
            </a:pPr>
            <a:r>
              <a:rPr lang="en-US" sz="1800" i="1" spc="-5" dirty="0" smtClean="0">
                <a:solidFill>
                  <a:srgbClr val="00B050"/>
                </a:solidFill>
                <a:latin typeface="+mj-lt"/>
                <a:cs typeface="Arial"/>
              </a:rPr>
              <a:t>Review:  Proposed </a:t>
            </a:r>
            <a:r>
              <a:rPr lang="en-US" sz="1800" i="1" spc="-5" dirty="0">
                <a:solidFill>
                  <a:srgbClr val="00B050"/>
                </a:solidFill>
                <a:latin typeface="+mj-lt"/>
                <a:cs typeface="Arial"/>
              </a:rPr>
              <a:t>liaison statement to ITU-R Working Party 5A and 5C re IEEE </a:t>
            </a:r>
            <a:r>
              <a:rPr lang="en-US" sz="1800" i="1" spc="-5" dirty="0" err="1">
                <a:solidFill>
                  <a:srgbClr val="00B050"/>
                </a:solidFill>
                <a:latin typeface="+mj-lt"/>
                <a:cs typeface="Arial"/>
              </a:rPr>
              <a:t>Std</a:t>
            </a:r>
            <a:r>
              <a:rPr lang="en-US" sz="1800" i="1" spc="-5" dirty="0">
                <a:solidFill>
                  <a:srgbClr val="00B050"/>
                </a:solidFill>
                <a:latin typeface="+mj-lt"/>
                <a:cs typeface="Arial"/>
              </a:rPr>
              <a:t> 802.15.3-2023</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79848</TotalTime>
  <Words>1639</Words>
  <Application>Microsoft Office PowerPoint</Application>
  <PresentationFormat>Widescreen</PresentationFormat>
  <Paragraphs>353</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ITU-R Working Party 5C liaison re 450 GHz to 1000 GHz</vt:lpstr>
      <vt:lpstr>Proposed liaison statement to ITU-R Working Party 5A and 5C re IEEE Std 802.15.3-2023</vt:lpstr>
      <vt:lpstr>Status of ongoing consultations</vt:lpstr>
      <vt:lpstr>General discussion items</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18-25/0006r0</dc:title>
  <dc:creator>Edward Au</dc:creator>
  <cp:keywords>30 January 2025</cp:keywords>
  <cp:lastModifiedBy>Edward Au</cp:lastModifiedBy>
  <cp:revision>6470</cp:revision>
  <cp:lastPrinted>1601-01-01T00:00:00Z</cp:lastPrinted>
  <dcterms:created xsi:type="dcterms:W3CDTF">2016-03-03T14:54:45Z</dcterms:created>
  <dcterms:modified xsi:type="dcterms:W3CDTF">2025-01-28T02:03:13Z</dcterms:modified>
  <cp:category>IEEE 802.18 RR-TAG agenda</cp:category>
</cp:coreProperties>
</file>