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937" r:id="rId12"/>
    <p:sldId id="938" r:id="rId13"/>
    <p:sldId id="877" r:id="rId14"/>
    <p:sldId id="939" r:id="rId15"/>
    <p:sldId id="882" r:id="rId16"/>
    <p:sldId id="930"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6687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395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0-00-0000-rr-tag-minutes-31-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ctu.gov.cz/navrh-strategie-spravy-spektr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4" TargetMode="External"/><Relationship Id="rId11" Type="http://schemas.openxmlformats.org/officeDocument/2006/relationships/image" Target="../media/image1.png"/><Relationship Id="rId5" Type="http://schemas.openxmlformats.org/officeDocument/2006/relationships/hyperlink" Target="https://www.soumu.go.jp/menu_news/s-news/01kiban12_02000163.html"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ctu.gov.cz/navrh-strategie-spravy-spektra" TargetMode="External"/><Relationship Id="rId9" Type="http://schemas.openxmlformats.org/officeDocument/2006/relationships/hyperlink" Target="https://mic.gov.vn/van-ban-phap-luat/du-thao/2210.ht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12&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cta.az/show-media-news/iyun-sentyabr-aylarinda-radiotezlikler-uzre-dovlet-komissiyasi-17-muracieti-musbet-cavablandirib"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sites/default/files/2024-10/Response%20to%20submissions_draft%20FYSO%2024-29.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touchpoint.eventsair.com/2025-jan-ieee-802-wireless-interim-session/accommoda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touchpoint.eventsair.com/2025-jan-ieee-802-wireless-interim-session/registration" TargetMode="Externa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7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Vijay </a:t>
            </a:r>
            <a:r>
              <a:rPr lang="en-US" sz="1600" spc="-5" dirty="0" err="1" smtClean="0">
                <a:latin typeface="+mj-lt"/>
                <a:cs typeface="Arial"/>
              </a:rPr>
              <a:t>Auluck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31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18-24/0110r0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a:t>
            </a:r>
            <a:r>
              <a:rPr lang="en-US" sz="2800" dirty="0" smtClean="0">
                <a:solidFill>
                  <a:srgbClr val="0070C0"/>
                </a:solidFill>
              </a:rPr>
              <a:t>Strategy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Call for comments on the draft Radio Spectrum Management Strategy</a:t>
            </a:r>
          </a:p>
          <a:p>
            <a:pPr marL="630238" marR="117475" lvl="1" indent="-230188" algn="just">
              <a:buChar char="•"/>
              <a:tabLst>
                <a:tab pos="230188" algn="l"/>
              </a:tabLst>
            </a:pPr>
            <a:r>
              <a:rPr lang="en-US" sz="1600" spc="-5" dirty="0" smtClean="0">
                <a:cs typeface="Arial"/>
              </a:rPr>
              <a:t>Publication date:  10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11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ctu.gov.cz/navrh-strategie-spravy-spektra</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a:t>
            </a:r>
            <a:r>
              <a:rPr lang="en-US" sz="2800" dirty="0" smtClean="0">
                <a:solidFill>
                  <a:srgbClr val="0070C0"/>
                </a:solidFill>
              </a:rPr>
              <a:t>Strategy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18-24/0109r3 </a:t>
            </a:r>
            <a:r>
              <a:rPr lang="en-US" sz="1800" spc="-5" dirty="0" smtClean="0">
                <a:cs typeface="Arial"/>
              </a:rPr>
              <a:t>in </a:t>
            </a:r>
            <a:r>
              <a:rPr lang="en-US" sz="1800" spc="-5" dirty="0" smtClean="0">
                <a:cs typeface="Arial"/>
              </a:rPr>
              <a:t>response to the Czech Telecommunications Office </a:t>
            </a:r>
            <a:r>
              <a:rPr lang="en-US" sz="1800" dirty="0" smtClean="0"/>
              <a:t>(CTU)</a:t>
            </a:r>
            <a:r>
              <a:rPr lang="en-US" sz="1800" spc="-5" dirty="0" smtClean="0">
                <a:cs typeface="Arial"/>
              </a:rPr>
              <a:t>’s </a:t>
            </a:r>
            <a:r>
              <a:rPr lang="en-US" sz="1800" spc="-5" dirty="0" smtClean="0">
                <a:solidFill>
                  <a:schemeClr val="tx1"/>
                </a:solidFill>
                <a:cs typeface="Arial"/>
              </a:rPr>
              <a:t>consultation “</a:t>
            </a:r>
            <a:r>
              <a:rPr lang="en-US" sz="1800" dirty="0"/>
              <a:t>Call for comments on the draft Radio Spectrum Management Strategy”,</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CTU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r>
              <a:rPr lang="en-US" sz="1600" spc="-5" dirty="0" smtClean="0">
                <a:latin typeface="+mj-lt"/>
                <a:cs typeface="Arial"/>
              </a:rPr>
              <a:t>Rich Kennedy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Result</a:t>
            </a:r>
            <a:r>
              <a:rPr lang="en-US" sz="1600" spc="-5" dirty="0" smtClean="0">
                <a:latin typeface="+mj-lt"/>
                <a:cs typeface="Arial"/>
              </a:rPr>
              <a:t>:  Approved (10 Yes, 0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4042196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4"/>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5"/>
              </a:rPr>
              <a:t>Call for opinions on the proposed ministerial ordinance to amend part of the Radio Law Enforcement </a:t>
            </a:r>
            <a:r>
              <a:rPr lang="en-US" sz="1400" dirty="0" smtClean="0">
                <a:hlinkClick r:id="rId5"/>
              </a:rPr>
              <a:t>Regulations: Addition </a:t>
            </a:r>
            <a:r>
              <a:rPr lang="en-US" sz="1400" dirty="0">
                <a:hlinkClick r:id="rId5"/>
              </a:rPr>
              <a:t>of systems and bands to the special exemption system for non-technical </a:t>
            </a:r>
            <a:r>
              <a:rPr lang="en-US" sz="1400" dirty="0" smtClean="0">
                <a:hlinkClick r:id="rId5"/>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6"/>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a:hlinkClick r:id="rId7"/>
              </a:rPr>
              <a:t>Light Licensing Regulations Annex for the 6 GHz Frequency Band</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a:t>
            </a:r>
            <a:r>
              <a:rPr lang="en-US" sz="1400" dirty="0"/>
              <a:t>CEPT ECC:  </a:t>
            </a:r>
            <a:r>
              <a:rPr lang="en-GB" sz="1400" u="sng" dirty="0">
                <a:hlinkClick r:id="rId8"/>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9"/>
              </a:rPr>
              <a:t>Consultation </a:t>
            </a:r>
            <a:r>
              <a:rPr lang="en-US" sz="1400" dirty="0">
                <a:hlinkClick r:id="rId9"/>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960359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Azerbaijan</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8 October 2024, IKTA </a:t>
            </a:r>
            <a:r>
              <a:rPr lang="en-US" sz="1400" dirty="0" smtClean="0">
                <a:solidFill>
                  <a:schemeClr val="tx1"/>
                </a:solidFill>
                <a:hlinkClick r:id="rId3"/>
              </a:rPr>
              <a:t>published</a:t>
            </a:r>
            <a:r>
              <a:rPr lang="en-US" sz="1400" dirty="0" smtClean="0">
                <a:solidFill>
                  <a:schemeClr val="tx1"/>
                </a:solidFill>
              </a:rPr>
              <a:t> the decision that allocates the lower 6 GHz band (5945 MHz to 6425 MHz) for license-exempt operation.</a:t>
            </a: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a:t>
            </a:r>
            <a:r>
              <a:rPr lang="en-US" sz="1400" dirty="0" smtClean="0"/>
              <a:t>, </a:t>
            </a:r>
            <a:r>
              <a:rPr lang="en-US" sz="1400" dirty="0"/>
              <a:t>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042039288"/>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November</a:t>
                      </a:r>
                      <a:r>
                        <a:rPr lang="en-US" sz="1500" baseline="0" dirty="0" smtClean="0"/>
                        <a:t> 2024 plenary meeting</a:t>
                      </a:r>
                      <a:endParaRPr lang="en-US" sz="1500" dirty="0"/>
                    </a:p>
                  </a:txBody>
                  <a:tcPr/>
                </a:tc>
                <a:tc>
                  <a:txBody>
                    <a:bodyPr/>
                    <a:lstStyle/>
                    <a:p>
                      <a:r>
                        <a:rPr lang="en-US" sz="1500" dirty="0" smtClean="0"/>
                        <a:t>Opening meeting:  Monday,</a:t>
                      </a:r>
                      <a:r>
                        <a:rPr lang="en-US" sz="1500" baseline="0" dirty="0" smtClean="0"/>
                        <a:t> 11 November 2024, 4:00pm PT to 6:00pm PT</a:t>
                      </a:r>
                    </a:p>
                    <a:p>
                      <a:r>
                        <a:rPr lang="en-US" sz="1500" baseline="0" dirty="0" smtClean="0"/>
                        <a:t>Closing meeting:  Tuesday, 12 November 2024, 10:30am PT to 12:30pm PT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21 November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1" name="Content Placeholder 2"/>
          <p:cNvSpPr txBox="1">
            <a:spLocks/>
          </p:cNvSpPr>
          <p:nvPr/>
        </p:nvSpPr>
        <p:spPr bwMode="auto">
          <a:xfrm>
            <a:off x="914401" y="152400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1 November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324600" y="155007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There is an </a:t>
            </a:r>
            <a:r>
              <a:rPr lang="en-US" sz="1800" b="0" dirty="0" smtClean="0"/>
              <a:t>outreach </a:t>
            </a:r>
            <a:r>
              <a:rPr lang="en-US" sz="1800" b="0" dirty="0"/>
              <a:t>workshop </a:t>
            </a:r>
            <a:r>
              <a:rPr lang="en-US" sz="1800" b="0" dirty="0" smtClean="0"/>
              <a:t>in Kobe, Japan, on 11 January 2025.</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3:57pm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dirty="0" smtClean="0">
                <a:solidFill>
                  <a:srgbClr val="00B050"/>
                </a:solidFill>
              </a:rPr>
              <a:t>Czech CTU’s consultation on spectrum management strategy</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t>
            </a:r>
            <a:r>
              <a:rPr lang="en-US" sz="1800" i="1" dirty="0">
                <a:solidFill>
                  <a:srgbClr val="00B050"/>
                </a:solidFill>
              </a:rPr>
              <a:t>Saudi Arabia CST’s consultation re 6 GHz </a:t>
            </a:r>
            <a:r>
              <a:rPr lang="en-US" sz="1800" i="1" dirty="0" smtClean="0">
                <a:solidFill>
                  <a:srgbClr val="00B050"/>
                </a:solidFill>
              </a:rPr>
              <a:t>AFC</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77167</TotalTime>
  <Words>1943</Words>
  <Application>Microsoft Office PowerPoint</Application>
  <PresentationFormat>Widescreen</PresentationFormat>
  <Paragraphs>386</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Czech CTU’s consultation on  Radio Spectrum Management Strategy (1)</vt:lpstr>
      <vt:lpstr>Czech CTU’s consultation on  Radio Spectrum Management Strategy (2)</vt:lpstr>
      <vt:lpstr>Status of ongoing consultations</vt:lpstr>
      <vt:lpstr>Saudi Arabia CST’s consultation re 6 GHz AFC</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18-24/0111r2</dc:title>
  <dc:creator>Edward Au</dc:creator>
  <cp:keywords>7 November 2024</cp:keywords>
  <cp:lastModifiedBy>Edward Au</cp:lastModifiedBy>
  <cp:revision>6327</cp:revision>
  <cp:lastPrinted>1601-01-01T00:00:00Z</cp:lastPrinted>
  <dcterms:created xsi:type="dcterms:W3CDTF">2016-03-03T14:54:45Z</dcterms:created>
  <dcterms:modified xsi:type="dcterms:W3CDTF">2024-11-07T20:59:56Z</dcterms:modified>
  <cp:category>IEEE 802.18 RR-TAG agenda</cp:category>
</cp:coreProperties>
</file>