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37" r:id="rId12"/>
    <p:sldId id="938" r:id="rId13"/>
    <p:sldId id="877" r:id="rId14"/>
    <p:sldId id="939" r:id="rId15"/>
    <p:sldId id="882" r:id="rId16"/>
    <p:sldId id="930"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6687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395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0-00-0000-rr-tag-minutes-31-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12&amp;is_group=0000&amp;is_year=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cta.az/show-media-news/iyun-sentyabr-aylarinda-radiotezlikler-uzre-dovlet-komissiyasi-17-muracieti-musbet-cavablandirib"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sites/default/files/2024-10/Response%20to%20submissions_draft%20FYSO%2024-29.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ouchpoint.eventsair.com/2025-jan-ieee-802-wireless-interim-session/accommoda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touchpoint.eventsair.com/2025-jan-ieee-802-wireless-interim-session/registration" TargetMode="Externa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7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31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18-24/0109r2 [Placeholder] </a:t>
            </a:r>
            <a:r>
              <a:rPr lang="en-US" sz="1800" spc="-5" dirty="0" smtClean="0">
                <a:cs typeface="Arial"/>
              </a:rPr>
              <a:t>in response to the Czech Telecommunications Office </a:t>
            </a:r>
            <a:r>
              <a:rPr lang="en-US" sz="1800" dirty="0" smtClean="0"/>
              <a:t>(CTU)</a:t>
            </a:r>
            <a:r>
              <a:rPr lang="en-US" sz="1800" spc="-5" dirty="0" smtClean="0">
                <a:cs typeface="Arial"/>
              </a:rPr>
              <a:t>’s </a:t>
            </a:r>
            <a:r>
              <a:rPr lang="en-US" sz="1800" spc="-5" dirty="0" smtClean="0">
                <a:solidFill>
                  <a:schemeClr val="tx1"/>
                </a:solidFill>
                <a:cs typeface="Arial"/>
              </a:rPr>
              <a:t>consultation “</a:t>
            </a:r>
            <a:r>
              <a:rPr lang="en-US" sz="1800" dirty="0"/>
              <a:t>Call for comments on the draft Radio Spectrum Management Strategy”,</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CTU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042196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23 </a:t>
            </a:r>
            <a:r>
              <a:rPr lang="en-US" sz="1600" spc="-5" dirty="0" smtClean="0">
                <a:cs typeface="Arial"/>
              </a:rPr>
              <a:t>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20 </a:t>
            </a:r>
            <a:r>
              <a:rPr lang="en-US" sz="1600" spc="-5" dirty="0" smtClean="0">
                <a:cs typeface="Arial"/>
              </a:rPr>
              <a:t>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960359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Azerbaijan</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8 October 2024, IKTA </a:t>
            </a:r>
            <a:r>
              <a:rPr lang="en-US" sz="1400" dirty="0" smtClean="0">
                <a:solidFill>
                  <a:schemeClr val="tx1"/>
                </a:solidFill>
                <a:hlinkClick r:id="rId3"/>
              </a:rPr>
              <a:t>published</a:t>
            </a:r>
            <a:r>
              <a:rPr lang="en-US" sz="1400" dirty="0" smtClean="0">
                <a:solidFill>
                  <a:schemeClr val="tx1"/>
                </a:solidFill>
              </a:rPr>
              <a:t> the decision that allocates the lower 6 GHz band (5945 MHz to 6425 MHz) for license-exempt operation.</a:t>
            </a: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a:t>
            </a:r>
            <a:r>
              <a:rPr lang="en-US" sz="1400" dirty="0" smtClean="0"/>
              <a:t>, </a:t>
            </a:r>
            <a:r>
              <a:rPr lang="en-US" sz="1400" dirty="0"/>
              <a:t>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42039288"/>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21 November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1" name="Content Placeholder 2"/>
          <p:cNvSpPr txBox="1">
            <a:spLocks/>
          </p:cNvSpPr>
          <p:nvPr/>
        </p:nvSpPr>
        <p:spPr bwMode="auto">
          <a:xfrm>
            <a:off x="914401" y="152400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324600" y="155007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dirty="0" smtClean="0">
                <a:solidFill>
                  <a:srgbClr val="00B050"/>
                </a:solidFill>
              </a:rPr>
              <a:t>Czech CTU’s consultation on spectrum management </a:t>
            </a:r>
            <a:r>
              <a:rPr lang="en-US" sz="1800" i="1" dirty="0" smtClean="0">
                <a:solidFill>
                  <a:srgbClr val="00B050"/>
                </a:solidFill>
              </a:rPr>
              <a:t>strategy</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t>
            </a:r>
            <a:r>
              <a:rPr lang="en-US" sz="1800" i="1" dirty="0">
                <a:solidFill>
                  <a:srgbClr val="00B050"/>
                </a:solidFill>
              </a:rPr>
              <a:t>Saudi Arabia CST’s consultation re 6 GHz </a:t>
            </a:r>
            <a:r>
              <a:rPr lang="en-US" sz="1800" i="1" dirty="0" smtClean="0">
                <a:solidFill>
                  <a:srgbClr val="00B050"/>
                </a:solidFill>
              </a:rPr>
              <a:t>AFC</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77093</TotalTime>
  <Words>1892</Words>
  <Application>Microsoft Office PowerPoint</Application>
  <PresentationFormat>Widescreen</PresentationFormat>
  <Paragraphs>385</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Czech CTU’s consultation on  Radio Spectrum Management Strategy (1)</vt:lpstr>
      <vt:lpstr>Czech CTU’s consultation on  Radio Spectrum Management Strategy (2)</vt:lpstr>
      <vt:lpstr>Status of ongoing consultations</vt:lpstr>
      <vt:lpstr>Saudi Arabia CST’s consultation re 6 GHz AFC</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18-24/0111r1</dc:title>
  <dc:creator>Edward Au</dc:creator>
  <cp:keywords>7 November 2024</cp:keywords>
  <cp:lastModifiedBy>Edward Au</cp:lastModifiedBy>
  <cp:revision>6318</cp:revision>
  <cp:lastPrinted>1601-01-01T00:00:00Z</cp:lastPrinted>
  <dcterms:created xsi:type="dcterms:W3CDTF">2016-03-03T14:54:45Z</dcterms:created>
  <dcterms:modified xsi:type="dcterms:W3CDTF">2024-11-05T15:09:39Z</dcterms:modified>
  <cp:category>IEEE 802.18 RR-TAG agenda</cp:category>
</cp:coreProperties>
</file>