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937" r:id="rId14"/>
    <p:sldId id="938" r:id="rId15"/>
    <p:sldId id="936" r:id="rId16"/>
    <p:sldId id="882" r:id="rId17"/>
    <p:sldId id="930" r:id="rId18"/>
    <p:sldId id="898" r:id="rId19"/>
    <p:sldId id="93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94091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19259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83-00-0000-rr-tag-minutes-15-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tra.gov.om/En/ViewPublicConsultations.jsp?code=63" TargetMode="External"/><Relationship Id="rId5" Type="http://schemas.openxmlformats.org/officeDocument/2006/relationships/hyperlink" Target="https://www.fcc.gov/ecfs/search/search-filings/results?q=(proceedings.name:(%22RM-11989%20*%22))" TargetMode="External"/><Relationship Id="rId4" Type="http://schemas.openxmlformats.org/officeDocument/2006/relationships/hyperlink" Target="https://www.rabc-cccr.ca/ised-radio-standards-specification-rss-248-issue-3-june-2024-radio-local-area-network-rlan-devices-operating-in-the-5925-7125-m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radio-standards-specification-rss-248-issue-3-june-2024-radio-local-area-network-rlan-devices-operating-in-the-5925-7125-m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8&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gov.om/En/DownloadFile.jsp?type=DocumentList&amp;code=598"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22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15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4"/>
              </a:rPr>
              <a:t>RSS-248</a:t>
            </a:r>
            <a:r>
              <a:rPr lang="en-US" sz="1400" dirty="0">
                <a:hlinkClick r:id="rId4"/>
              </a:rPr>
              <a:t>, issue 3, “Radio Local Area Network (RLAN) Devices Operating in the 5925-7125 MHz Band</a:t>
            </a:r>
            <a:r>
              <a:rPr lang="en-US" sz="1400" dirty="0" smtClean="0">
                <a:hlinkClick r:id="rId4"/>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5"/>
              </a:rPr>
              <a:t>NextNav's</a:t>
            </a:r>
            <a:r>
              <a:rPr lang="en-US" sz="1400" dirty="0" smtClean="0">
                <a:hlinkClick r:id="rId5"/>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6"/>
              </a:rPr>
              <a:t>Public </a:t>
            </a:r>
            <a:r>
              <a:rPr lang="en-GB" sz="1400" u="sng" dirty="0">
                <a:hlinkClick r:id="rId6"/>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a:t>
            </a:r>
            <a:r>
              <a:rPr lang="en-US" sz="2800" dirty="0" smtClean="0">
                <a:solidFill>
                  <a:srgbClr val="0070C0"/>
                </a:solidFill>
              </a:rPr>
              <a:t>3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smtClean="0"/>
              <a:t>Radio </a:t>
            </a:r>
            <a:r>
              <a:rPr lang="en-US" sz="1800" dirty="0"/>
              <a:t>Standards Specification, RSS-248, issue 3, June 2024 – Radio Local Area Network (RLAN) Devices Operating in the 5925-7125 MHz Band</a:t>
            </a:r>
            <a:endParaRPr lang="en-GB" sz="1800" dirty="0" smtClean="0"/>
          </a:p>
          <a:p>
            <a:pPr marL="630238" marR="117475" lvl="1" indent="-230188" algn="just">
              <a:buChar char="•"/>
              <a:tabLst>
                <a:tab pos="230188" algn="l"/>
              </a:tabLst>
            </a:pPr>
            <a:r>
              <a:rPr lang="en-US" sz="1600" spc="-5" dirty="0" smtClean="0">
                <a:cs typeface="Arial"/>
              </a:rPr>
              <a:t>Publication date:  25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://www.rabc-cccr.ca/ised-radio-standards-specification-rss-248-issue-3-june-2024-radio-local-area-network-rlan-devices-operating-in-the-5925-7125-mhz-band</a:t>
            </a:r>
            <a:r>
              <a:rPr lang="en-US" sz="1600" spc="-5" dirty="0" smtClean="0">
                <a:latin typeface="+mj-lt"/>
                <a:cs typeface="Arial"/>
                <a:hlinkClick r:id="rId3"/>
              </a:rPr>
              <a:t>/</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a:t>
            </a:r>
            <a:r>
              <a:rPr lang="en-US" sz="2800" dirty="0" smtClean="0">
                <a:solidFill>
                  <a:srgbClr val="0070C0"/>
                </a:solidFill>
              </a:rPr>
              <a:t>3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18-24/0078r3 </a:t>
            </a:r>
            <a:r>
              <a:rPr lang="en-US" sz="1800" spc="-5" dirty="0" smtClean="0">
                <a:cs typeface="Arial"/>
              </a:rPr>
              <a:t>in response to </a:t>
            </a:r>
            <a:r>
              <a:rPr lang="en-US" sz="1800" spc="-5" dirty="0" smtClean="0">
                <a:cs typeface="Arial"/>
              </a:rPr>
              <a:t>the Radio Advisory Board of Canada </a:t>
            </a:r>
            <a:r>
              <a:rPr lang="en-US" sz="1800" dirty="0" smtClean="0"/>
              <a:t>(RABC)</a:t>
            </a:r>
            <a:r>
              <a:rPr lang="en-US" sz="1800" spc="-5" dirty="0" smtClean="0">
                <a:cs typeface="Arial"/>
              </a:rPr>
              <a:t>’s </a:t>
            </a:r>
            <a:r>
              <a:rPr lang="en-US" sz="1800" spc="-5" dirty="0" smtClean="0">
                <a:solidFill>
                  <a:schemeClr val="tx1"/>
                </a:solidFill>
                <a:cs typeface="Arial"/>
              </a:rPr>
              <a:t>consultation </a:t>
            </a:r>
            <a:r>
              <a:rPr lang="en-US" sz="1800" spc="-5" dirty="0" smtClean="0">
                <a:solidFill>
                  <a:schemeClr val="tx1"/>
                </a:solidFill>
                <a:cs typeface="Arial"/>
              </a:rPr>
              <a:t>“</a:t>
            </a:r>
            <a:r>
              <a:rPr lang="en-US" sz="1800" dirty="0"/>
              <a:t>Radio Standards Specification, RSS-248, issue 3, June 2024 – Radio Local Area Network (RLAN) Devices Operating in the 5925-7125 MHz </a:t>
            </a:r>
            <a:r>
              <a:rPr lang="en-US" sz="1800" dirty="0" smtClean="0"/>
              <a:t>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t>
            </a:r>
            <a:r>
              <a:rPr lang="en-GB" sz="1800" dirty="0" smtClean="0"/>
              <a:t>RABC before </a:t>
            </a:r>
            <a:r>
              <a:rPr lang="en-GB" sz="1800" dirty="0" smtClean="0"/>
              <a:t>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0276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Oman TRA’s consultation</a:t>
            </a:r>
            <a:r>
              <a:rPr lang="en-US" sz="2800" dirty="0" smtClean="0">
                <a:solidFill>
                  <a:srgbClr val="0070C0"/>
                </a:solidFill>
              </a:rPr>
              <a:t>: </a:t>
            </a:r>
            <a:r>
              <a:rPr lang="en-US" sz="2800" dirty="0" smtClean="0">
                <a:solidFill>
                  <a:srgbClr val="0070C0"/>
                </a:solidFill>
              </a:rPr>
              <a:t>UWB regulation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smtClean="0"/>
              <a:t>Public </a:t>
            </a:r>
            <a:r>
              <a:rPr lang="en-US" sz="1800" dirty="0"/>
              <a:t>Consultations on the Draft Regulation for the Ultra-Wide Band Technology</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6 </a:t>
            </a:r>
            <a:r>
              <a:rPr lang="en-US" sz="1600" spc="-5" dirty="0" smtClean="0">
                <a:cs typeface="Arial"/>
              </a:rPr>
              <a:t>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www.tra.gov.om/En/DownloadFile.jsp?type=DocumentList&amp;code=598</a:t>
            </a:r>
            <a:r>
              <a:rPr lang="en-US" sz="1600" spc="-5" dirty="0" smtClean="0">
                <a:latin typeface="+mj-lt"/>
                <a:cs typeface="Arial"/>
              </a:rPr>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September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a:t>
            </a:r>
            <a:r>
              <a:rPr lang="en-US" sz="1600" dirty="0" smtClean="0">
                <a:solidFill>
                  <a:schemeClr val="tx1"/>
                </a:solidFill>
              </a:rPr>
              <a:t>10:30am ET </a:t>
            </a:r>
            <a:r>
              <a:rPr lang="en-US" sz="1600" dirty="0">
                <a:solidFill>
                  <a:schemeClr val="tx1"/>
                </a:solidFill>
              </a:rPr>
              <a:t>on </a:t>
            </a:r>
            <a:r>
              <a:rPr lang="en-US" sz="1600" dirty="0" smtClean="0">
                <a:solidFill>
                  <a:schemeClr val="tx1"/>
                </a:solidFill>
              </a:rPr>
              <a:t>26 September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0471884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29</a:t>
                      </a:r>
                      <a:r>
                        <a:rPr lang="en-US" sz="1500" baseline="0" dirty="0" smtClean="0"/>
                        <a:t> </a:t>
                      </a:r>
                      <a:r>
                        <a:rPr lang="en-US" sz="1500" dirty="0" smtClean="0"/>
                        <a:t>August</a:t>
                      </a:r>
                      <a:r>
                        <a:rPr lang="en-US" sz="1500" baseline="0" dirty="0" smtClean="0"/>
                        <a:t>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Canada RABC’s consultation on RSS-248, Issue 3</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Oman TRA’s consultation on </a:t>
            </a:r>
            <a:r>
              <a:rPr lang="en-US" sz="1800" i="1" spc="-5" dirty="0" smtClean="0">
                <a:solidFill>
                  <a:srgbClr val="00B050"/>
                </a:solidFill>
                <a:cs typeface="Arial"/>
              </a:rPr>
              <a:t>UWB regulation</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a:solidFill>
                  <a:srgbClr val="00B050"/>
                </a:solidFill>
                <a:cs typeface="Arial"/>
              </a:rPr>
              <a:t>:  </a:t>
            </a:r>
            <a:r>
              <a:rPr lang="en-US" sz="1800" i="1" spc="-5" dirty="0" smtClean="0">
                <a:solidFill>
                  <a:srgbClr val="00B050"/>
                </a:solidFill>
                <a:cs typeface="Arial"/>
              </a:rPr>
              <a:t>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rulemaking</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76364</TotalTime>
  <Words>1877</Words>
  <Application>Microsoft Office PowerPoint</Application>
  <PresentationFormat>Widescreen</PresentationFormat>
  <Paragraphs>395</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Canada RABC’s consultation on RSS-248, issue 3 (1)</vt:lpstr>
      <vt:lpstr>Canada RABC’s consultation on RSS-248, issue 3 (2)</vt:lpstr>
      <vt:lpstr>Oman TRA’s consultation: UWB regulation</vt:lpstr>
      <vt:lpstr>US FCC’s consultation: NextNav’s petition for rulemaking</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18-24/0084r0</dc:title>
  <dc:creator>Edward Au</dc:creator>
  <cp:keywords>22 August 2024</cp:keywords>
  <cp:lastModifiedBy>Edward Au</cp:lastModifiedBy>
  <cp:revision>6159</cp:revision>
  <cp:lastPrinted>1601-01-01T00:00:00Z</cp:lastPrinted>
  <dcterms:created xsi:type="dcterms:W3CDTF">2016-03-03T14:54:45Z</dcterms:created>
  <dcterms:modified xsi:type="dcterms:W3CDTF">2024-08-20T17:35:23Z</dcterms:modified>
  <cp:category>IEEE 802.18 RR-TAG agenda</cp:category>
</cp:coreProperties>
</file>