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1" r:id="rId23"/>
    <p:sldId id="1130" r:id="rId24"/>
    <p:sldId id="1112" r:id="rId25"/>
    <p:sldId id="1120" r:id="rId26"/>
    <p:sldId id="1113" r:id="rId27"/>
    <p:sldId id="1056" r:id="rId28"/>
    <p:sldId id="1057" r:id="rId29"/>
    <p:sldId id="1121"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91" r:id="rId43"/>
    <p:sldId id="1132" r:id="rId44"/>
    <p:sldId id="1135" r:id="rId45"/>
    <p:sldId id="1136" r:id="rId46"/>
    <p:sldId id="1134" r:id="rId47"/>
    <p:sldId id="1133" r:id="rId48"/>
    <p:sldId id="1129" r:id="rId49"/>
    <p:sldId id="978" r:id="rId50"/>
    <p:sldId id="900" r:id="rId51"/>
    <p:sldId id="1128" r:id="rId52"/>
    <p:sldId id="887" r:id="rId53"/>
    <p:sldId id="888"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79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39023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80993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969277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01394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962670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7464085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6534975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36486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468820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802.18-24/0080r3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7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38-00-coex-tc-bran-updates-september-2024.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exstandards.com/APEX%20STANDARDS%20C20003296%20US%20FCC%20Spectrum%20Reallocation%20and%20Public%20Safety%20-%20NextNav%20PNT%20Proposal%20Under%20Review.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a.gov.hk/filemanager/ofca/en/content_401/hkca1039.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September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8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Hilton Waikoloa Village, Kona, Hawaii, United States.</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5994071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9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10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 Waikoloa 3)</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18-24/0073r0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10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875872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494531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BRAN September 2024 update</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t>As for the FCC’s consultation on the </a:t>
            </a:r>
            <a:r>
              <a:rPr lang="en-US" sz="1600" dirty="0" err="1" smtClean="0"/>
              <a:t>NextNav’s</a:t>
            </a:r>
            <a:r>
              <a:rPr lang="en-US" sz="1600" dirty="0" smtClean="0"/>
              <a:t> petition for rulemaking, an IEEE 802.18 participant and their colleagues prepared a summary of </a:t>
            </a:r>
            <a:r>
              <a:rPr lang="en-US" sz="1600" dirty="0"/>
              <a:t>public comments in a concise one-page </a:t>
            </a:r>
            <a:r>
              <a:rPr lang="en-US" sz="1600" dirty="0" smtClean="0"/>
              <a:t>PDF </a:t>
            </a:r>
            <a:r>
              <a:rPr lang="en-US" sz="1600" dirty="0" smtClean="0">
                <a:hlinkClick r:id="rId4"/>
              </a:rPr>
              <a:t>here</a:t>
            </a:r>
            <a:r>
              <a:rPr lang="en-US" sz="1600" dirty="0" smtClean="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2023.</a:t>
            </a:r>
          </a:p>
          <a:p>
            <a:pPr marL="1030288" marR="117475" lvl="2" indent="-230188" algn="just">
              <a:buClrTx/>
              <a:buFont typeface="Times New Roman" pitchFamily="16" charset="0"/>
              <a:buChar char="•"/>
              <a:tabLst>
                <a:tab pos="230188" algn="l"/>
              </a:tabLst>
            </a:pPr>
            <a:r>
              <a:rPr lang="en-US" sz="1600" dirty="0"/>
              <a:t>On 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400050" marR="117475" lvl="1" indent="0" algn="just">
              <a:buClrTx/>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12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18-24/0079r3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a:t>
            </a:r>
            <a:r>
              <a:rPr lang="en-US" sz="1600" spc="-5" dirty="0" smtClean="0">
                <a:cs typeface="Arial"/>
              </a:rPr>
              <a:t>you</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a:cs typeface="Arial"/>
            </a:endParaRP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Hilton Waikoloa Village, Kona, Hawaii, United States.</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9112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(1)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640547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(2) </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#4 </a:t>
            </a:r>
            <a:r>
              <a:rPr lang="en-US" sz="1800" spc="-5" dirty="0" smtClean="0">
                <a:latin typeface="+mj-lt"/>
                <a:cs typeface="Arial"/>
              </a:rPr>
              <a:t>(Technical):  Move to approve document </a:t>
            </a:r>
            <a:r>
              <a:rPr lang="en-GB" sz="1800" dirty="0" smtClean="0">
                <a:solidFill>
                  <a:schemeClr val="accent2"/>
                </a:solidFill>
              </a:rPr>
              <a:t>18-24/0092r2 </a:t>
            </a:r>
            <a:r>
              <a:rPr lang="en-GB" sz="1800" dirty="0" smtClean="0">
                <a:solidFill>
                  <a:schemeClr val="accent2"/>
                </a:solidFill>
              </a:rPr>
              <a:t>[Placeholder] </a:t>
            </a:r>
            <a:r>
              <a:rPr lang="en-US" sz="1800" spc="-5" dirty="0" smtClean="0">
                <a:cs typeface="Arial"/>
              </a:rPr>
              <a:t>in response to the </a:t>
            </a:r>
            <a:r>
              <a:rPr lang="en-US" sz="1800" spc="-5" dirty="0">
                <a:cs typeface="Arial"/>
              </a:rPr>
              <a:t>Mexico </a:t>
            </a:r>
            <a:r>
              <a:rPr lang="en-US" sz="1800" spc="-5" dirty="0" err="1">
                <a:cs typeface="Arial"/>
              </a:rPr>
              <a:t>Instituto</a:t>
            </a:r>
            <a:r>
              <a:rPr lang="en-US" sz="1800" spc="-5" dirty="0">
                <a:cs typeface="Arial"/>
              </a:rPr>
              <a:t> Federal de </a:t>
            </a:r>
            <a:r>
              <a:rPr lang="en-US" sz="1800" spc="-5" dirty="0" err="1" smtClean="0">
                <a:cs typeface="Arial"/>
              </a:rPr>
              <a:t>Telecomunicaciones</a:t>
            </a:r>
            <a:r>
              <a:rPr lang="en-US" sz="1800" spc="-5" dirty="0" smtClean="0">
                <a:cs typeface="Arial"/>
              </a:rPr>
              <a:t> </a:t>
            </a:r>
            <a:r>
              <a:rPr lang="en-US" sz="1800" dirty="0" smtClean="0"/>
              <a:t>(IFT)</a:t>
            </a:r>
            <a:r>
              <a:rPr lang="en-US" sz="1800" spc="-5" dirty="0" smtClean="0">
                <a:cs typeface="Arial"/>
              </a:rPr>
              <a:t>’s </a:t>
            </a:r>
            <a:r>
              <a:rPr lang="en-US" sz="1800" spc="-5" dirty="0" smtClean="0">
                <a:solidFill>
                  <a:schemeClr val="tx1"/>
                </a:solidFill>
                <a:cs typeface="Arial"/>
              </a:rPr>
              <a:t>consultation “</a:t>
            </a:r>
            <a:r>
              <a:rPr lang="en-US" sz="1800" dirty="0"/>
              <a:t>Public Consultation on the Preliminary Draft of the Agreement by which the Plenary of the Federal Telecommunications Institute classifies the 64-71 GHz frequency band as free spectrum and issues the technical conditions for the operation of the 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IFT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457405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5400881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#5 </a:t>
            </a:r>
            <a:r>
              <a:rPr lang="en-US" sz="1800" spc="-5" dirty="0" smtClean="0">
                <a:latin typeface="+mj-lt"/>
                <a:cs typeface="Arial"/>
              </a:rPr>
              <a:t>(Technical):  Move to approve document </a:t>
            </a:r>
            <a:r>
              <a:rPr lang="en-GB" sz="1800" dirty="0" smtClean="0">
                <a:solidFill>
                  <a:schemeClr val="accent2"/>
                </a:solidFill>
              </a:rPr>
              <a:t>18-24/0091r3 </a:t>
            </a:r>
            <a:r>
              <a:rPr lang="en-GB" sz="1800" dirty="0" smtClean="0">
                <a:solidFill>
                  <a:schemeClr val="accent2"/>
                </a:solidFill>
              </a:rPr>
              <a:t>[Placeholder] </a:t>
            </a:r>
            <a:r>
              <a:rPr lang="en-US" sz="1800" spc="-5" dirty="0" smtClean="0">
                <a:cs typeface="Arial"/>
              </a:rPr>
              <a:t>in response to the Qatar Communications Regulatory Authority </a:t>
            </a:r>
            <a:r>
              <a:rPr lang="en-US" sz="1800" dirty="0" smtClean="0"/>
              <a:t>(CRA)</a:t>
            </a:r>
            <a:r>
              <a:rPr lang="en-US" sz="1800" spc="-5" dirty="0" smtClean="0">
                <a:cs typeface="Arial"/>
              </a:rPr>
              <a:t>’s </a:t>
            </a:r>
            <a:r>
              <a:rPr lang="en-US" sz="1800" spc="-5" dirty="0" smtClean="0">
                <a:solidFill>
                  <a:schemeClr val="tx1"/>
                </a:solidFill>
                <a:cs typeface="Arial"/>
              </a:rPr>
              <a:t>consultation “</a:t>
            </a:r>
            <a:r>
              <a:rPr lang="en-US" sz="1800" dirty="0"/>
              <a:t>Position Paper on </a:t>
            </a:r>
            <a:r>
              <a:rPr lang="en-US" sz="1800" dirty="0" err="1"/>
              <a:t>IoT</a:t>
            </a:r>
            <a:r>
              <a:rPr lang="en-US" sz="1800" dirty="0"/>
              <a:t> and M2M in the State of Qatar”,</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CRA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0275781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TBD</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0262997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1807468"/>
              </p:ext>
            </p:extLst>
          </p:nvPr>
        </p:nvGraphicFramePr>
        <p:xfrm>
          <a:off x="1018592" y="1705690"/>
          <a:ext cx="10339434" cy="15189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7 November </a:t>
                      </a:r>
                      <a:r>
                        <a:rPr lang="en-US" sz="1500" baseline="0" dirty="0" smtClean="0"/>
                        <a:t>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24 November 2024</a:t>
                      </a:r>
                      <a:endParaRPr lang="en-US" sz="1500" dirty="0"/>
                    </a:p>
                  </a:txBody>
                  <a:tcPr/>
                </a:tc>
              </a:tr>
              <a:tr h="370840">
                <a:tc>
                  <a:txBody>
                    <a:bodyPr/>
                    <a:lstStyle/>
                    <a:p>
                      <a:r>
                        <a:rPr lang="en-US" sz="1500" baseline="0" dirty="0" smtClean="0"/>
                        <a:t>2024 November plenary</a:t>
                      </a:r>
                    </a:p>
                  </a:txBody>
                  <a:tcPr/>
                </a:tc>
                <a:tc>
                  <a:txBody>
                    <a:bodyPr/>
                    <a:lstStyle/>
                    <a:p>
                      <a:r>
                        <a:rPr lang="en-US" sz="1500" dirty="0" smtClean="0"/>
                        <a:t>TBD</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November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11" name="Content Placeholder 2"/>
          <p:cNvSpPr txBox="1">
            <a:spLocks/>
          </p:cNvSpPr>
          <p:nvPr/>
        </p:nvSpPr>
        <p:spPr bwMode="auto">
          <a:xfrm>
            <a:off x="914400"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a:t>
            </a:r>
            <a:r>
              <a:rPr lang="en-US" dirty="0" smtClean="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71331</TotalTime>
  <Words>3506</Words>
  <Application>Microsoft Office PowerPoint</Application>
  <PresentationFormat>Widescreen</PresentationFormat>
  <Paragraphs>667</Paragraphs>
  <Slides>53</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Monotype Sorts</vt:lpstr>
      <vt:lpstr>MS Gothic</vt:lpstr>
      <vt:lpstr>MS PGothic</vt:lpstr>
      <vt:lpstr>Arial</vt:lpstr>
      <vt:lpstr>Calibri</vt:lpstr>
      <vt:lpstr>Times New Roman</vt:lpstr>
      <vt:lpstr>Office Theme</vt:lpstr>
      <vt:lpstr>Document</vt:lpstr>
      <vt:lpstr>2024 September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July plenary minutes</vt:lpstr>
      <vt:lpstr>PowerPoint Presentation</vt:lpstr>
      <vt:lpstr>Status of ongoing consultations</vt:lpstr>
      <vt:lpstr>Qatar CRA’s consultation on IoT and M2M Position Paper</vt:lpstr>
      <vt:lpstr>Mexico IFT’s consultation re 64 GHz to 71 GHz </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Mexico IFT’s consultation re 64 GHz to 71 GHz (1) </vt:lpstr>
      <vt:lpstr>Mexico IFT’s consultation re 64 GHz to 71 GHz (2) </vt:lpstr>
      <vt:lpstr>Qatar CRA’s consultation on IoT and M2M Position Paper (1)</vt:lpstr>
      <vt:lpstr>Qatar CRA’s consultation on IoT and M2M Position Paper (2)</vt:lpstr>
      <vt:lpstr>General discussion items</vt:lpstr>
      <vt:lpstr>PowerPoint Presentation</vt:lpstr>
      <vt:lpstr>Future RR-TAG meetings</vt:lpstr>
      <vt:lpstr>2024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18-24/0080r3</dc:title>
  <dc:creator>Edward Au</dc:creator>
  <cp:keywords>2024 September supplementary materials</cp:keywords>
  <cp:lastModifiedBy>Edward Au</cp:lastModifiedBy>
  <cp:revision>5236</cp:revision>
  <cp:lastPrinted>1601-01-01T00:00:00Z</cp:lastPrinted>
  <dcterms:created xsi:type="dcterms:W3CDTF">2016-03-03T14:54:45Z</dcterms:created>
  <dcterms:modified xsi:type="dcterms:W3CDTF">2024-09-12T17:41:51Z</dcterms:modified>
  <cp:category>IEEE 802.18 RR-TAG </cp:category>
</cp:coreProperties>
</file>