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2"/>
  </p:notesMasterIdLst>
  <p:handoutMasterIdLst>
    <p:handoutMasterId r:id="rId5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131" r:id="rId23"/>
    <p:sldId id="1130" r:id="rId24"/>
    <p:sldId id="1112" r:id="rId25"/>
    <p:sldId id="1120" r:id="rId26"/>
    <p:sldId id="1113" r:id="rId27"/>
    <p:sldId id="1056" r:id="rId28"/>
    <p:sldId id="1057" r:id="rId29"/>
    <p:sldId id="1121"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91" r:id="rId43"/>
    <p:sldId id="1132" r:id="rId44"/>
    <p:sldId id="1133" r:id="rId45"/>
    <p:sldId id="1129" r:id="rId46"/>
    <p:sldId id="978" r:id="rId47"/>
    <p:sldId id="900" r:id="rId48"/>
    <p:sldId id="1128" r:id="rId49"/>
    <p:sldId id="887" r:id="rId50"/>
    <p:sldId id="888"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89601" autoAdjust="0"/>
  </p:normalViewPr>
  <p:slideViewPr>
    <p:cSldViewPr>
      <p:cViewPr varScale="1">
        <p:scale>
          <a:sx n="76" d="100"/>
          <a:sy n="76" d="100"/>
        </p:scale>
        <p:origin x="120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78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39023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80993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53682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969277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6534975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3648654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802.18-24/0080r0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73&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hyperlink" Target="https://www.trai.gov.in/sites/default/files/Recommendations_21082024_0.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a.gov.hk/filemanager/ofca/en/content_401/hkca1039.pdf"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September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July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64"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Hilton Waikoloa Village, Kona, Hawaii, United States.</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659940711"/>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9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10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11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 Waikoloa 3)</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July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July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18-24/0073r0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10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a:t>
            </a:r>
            <a:r>
              <a:rPr lang="en-US" kern="0" dirty="0" smtClean="0">
                <a:latin typeface="Times New Roman" charset="0"/>
              </a:rPr>
              <a:t>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875872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TBD</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494531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solidFill>
                  <a:schemeClr val="tx1"/>
                </a:solidFill>
              </a:rPr>
              <a:t>The September 2024 Open Commission Meeting is </a:t>
            </a:r>
            <a:r>
              <a:rPr lang="en-US" sz="1600" dirty="0">
                <a:solidFill>
                  <a:schemeClr val="tx1"/>
                </a:solidFill>
                <a:hlinkClick r:id="rId3"/>
              </a:rPr>
              <a:t>scheduled</a:t>
            </a:r>
            <a:r>
              <a:rPr lang="en-US" sz="1600" dirty="0">
                <a:solidFill>
                  <a:schemeClr val="tx1"/>
                </a:solidFill>
              </a:rPr>
              <a:t> at 10:30am ET on 26 September 2024</a:t>
            </a:r>
            <a:r>
              <a:rPr lang="en-US" sz="1600" dirty="0" smtClean="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829431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a:t>On 21 August 2024, Telecom Regulatory Authority of India (TRAI) </a:t>
            </a:r>
            <a:r>
              <a:rPr lang="en-US" sz="1600" dirty="0">
                <a:hlinkClick r:id="rId3"/>
              </a:rPr>
              <a:t>published</a:t>
            </a:r>
            <a:r>
              <a:rPr lang="en-US" sz="1600" dirty="0"/>
              <a:t> its recommendation on </a:t>
            </a:r>
            <a:r>
              <a:rPr lang="en-US" sz="1600" dirty="0" err="1"/>
              <a:t>TeraHertz</a:t>
            </a:r>
            <a:r>
              <a:rPr lang="en-US" sz="1600" dirty="0"/>
              <a:t> spectrum in response to its consultation in late 2023.</a:t>
            </a:r>
          </a:p>
          <a:p>
            <a:pPr marL="1030288" marR="117475" lvl="2" indent="-230188" algn="just">
              <a:buClrTx/>
              <a:buFont typeface="Times New Roman" pitchFamily="16" charset="0"/>
              <a:buChar char="•"/>
              <a:tabLst>
                <a:tab pos="230188" algn="l"/>
              </a:tabLst>
            </a:pPr>
            <a:r>
              <a:rPr lang="en-US" sz="1600" dirty="0"/>
              <a:t>On 26 August 2024, the Hong Kong Communications Authority </a:t>
            </a:r>
            <a:r>
              <a:rPr lang="en-US" sz="1600" dirty="0">
                <a:hlinkClick r:id="rId4"/>
              </a:rPr>
              <a:t>published</a:t>
            </a:r>
            <a:r>
              <a:rPr lang="en-US" sz="1600" dirty="0"/>
              <a:t> an updated specification (HKCA 1039, Issue 7), Performance Specification for </a:t>
            </a:r>
            <a:r>
              <a:rPr lang="en-US" sz="1600" dirty="0" err="1"/>
              <a:t>Radiocommunications</a:t>
            </a:r>
            <a:r>
              <a:rPr lang="en-US" sz="1600" dirty="0"/>
              <a:t> Apparatus operating in the 2.4 GHz or 5 GHz band and employing Frequency Hopping or Digital Modulation.</a:t>
            </a:r>
            <a:endParaRPr lang="en-US" sz="1600" dirty="0">
              <a:solidFill>
                <a:schemeClr val="tx1"/>
              </a:solidFill>
            </a:endParaRPr>
          </a:p>
          <a:p>
            <a:pPr marL="400050" marR="117475" lvl="1" indent="0" algn="just">
              <a:buClrTx/>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12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a:t>
            </a:r>
            <a:r>
              <a:rPr lang="en-US" dirty="0" smtClean="0"/>
              <a:t>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18-24/0079r1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a:t>
            </a:r>
            <a:r>
              <a:rPr lang="en-US" sz="1600" spc="-5" dirty="0" smtClean="0">
                <a:cs typeface="Arial"/>
              </a:rPr>
              <a:t>you</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a:cs typeface="Arial"/>
            </a:endParaRP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t>Hilton Waikoloa Village, Kona, Hawaii, United States.</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9112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30275781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TBD</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10262997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1807468"/>
              </p:ext>
            </p:extLst>
          </p:nvPr>
        </p:nvGraphicFramePr>
        <p:xfrm>
          <a:off x="1018592" y="1705690"/>
          <a:ext cx="10339434" cy="15189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7 November </a:t>
                      </a:r>
                      <a:r>
                        <a:rPr lang="en-US" sz="1500" baseline="0" dirty="0" smtClean="0"/>
                        <a:t>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t>24 November 2024</a:t>
                      </a:r>
                      <a:endParaRPr lang="en-US" sz="1500" dirty="0"/>
                    </a:p>
                  </a:txBody>
                  <a:tcPr/>
                </a:tc>
              </a:tr>
              <a:tr h="370840">
                <a:tc>
                  <a:txBody>
                    <a:bodyPr/>
                    <a:lstStyle/>
                    <a:p>
                      <a:r>
                        <a:rPr lang="en-US" sz="1500" baseline="0" dirty="0" smtClean="0"/>
                        <a:t>2024 November plenary</a:t>
                      </a:r>
                    </a:p>
                  </a:txBody>
                  <a:tcPr/>
                </a:tc>
                <a:tc>
                  <a:txBody>
                    <a:bodyPr/>
                    <a:lstStyle/>
                    <a:p>
                      <a:r>
                        <a:rPr lang="en-US" sz="1500" dirty="0" smtClean="0"/>
                        <a:t>TBD</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2024 November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11" name="Content Placeholder 2"/>
          <p:cNvSpPr txBox="1">
            <a:spLocks/>
          </p:cNvSpPr>
          <p:nvPr/>
        </p:nvSpPr>
        <p:spPr bwMode="auto">
          <a:xfrm>
            <a:off x="914400"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hlinkClick r:id="rId4"/>
              </a:rPr>
              <a:t>Meeting </a:t>
            </a:r>
            <a:r>
              <a:rPr lang="en-US" sz="1800" kern="0" spc="-5" dirty="0">
                <a:solidFill>
                  <a:schemeClr val="tx1"/>
                </a:solidFill>
                <a:cs typeface="Arial"/>
                <a:hlinkClick r:id="rId4"/>
              </a:rPr>
              <a:t>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18-24/0079r1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a:t>
            </a:r>
            <a:r>
              <a:rPr lang="en-US" dirty="0" smtClean="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71156</TotalTime>
  <Words>3075</Words>
  <Application>Microsoft Office PowerPoint</Application>
  <PresentationFormat>Widescreen</PresentationFormat>
  <Paragraphs>619</Paragraphs>
  <Slides>50</Slides>
  <Notes>30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9" baseType="lpstr">
      <vt:lpstr>Arial Unicode MS</vt:lpstr>
      <vt:lpstr>Monotype Sorts</vt:lpstr>
      <vt:lpstr>MS Gothic</vt:lpstr>
      <vt:lpstr>MS PGothic</vt:lpstr>
      <vt:lpstr>Arial</vt:lpstr>
      <vt:lpstr>Calibri</vt:lpstr>
      <vt:lpstr>Times New Roman</vt:lpstr>
      <vt:lpstr>Office Theme</vt:lpstr>
      <vt:lpstr>Document</vt:lpstr>
      <vt:lpstr>2024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July plenary minutes</vt:lpstr>
      <vt:lpstr>PowerPoint Presentation</vt:lpstr>
      <vt:lpstr>Status of ongoing consultations</vt:lpstr>
      <vt:lpstr>Qatar CRA’s consultation on IoT and M2M Position Paper</vt:lpstr>
      <vt:lpstr>Mexico IFT’s consultation re 64 GHz to 71 GHz </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Qatar CRA’s consultation on IoT and M2M Position Paper</vt:lpstr>
      <vt:lpstr>General discussion items</vt:lpstr>
      <vt:lpstr>PowerPoint Presentation</vt:lpstr>
      <vt:lpstr>Future RR-TAG meetings</vt:lpstr>
      <vt:lpstr>2024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18-24/0080r0</dc:title>
  <dc:creator>Edward Au</dc:creator>
  <cp:keywords>2024 September supplementary materials</cp:keywords>
  <cp:lastModifiedBy>Edward Au</cp:lastModifiedBy>
  <cp:revision>5215</cp:revision>
  <cp:lastPrinted>1601-01-01T00:00:00Z</cp:lastPrinted>
  <dcterms:created xsi:type="dcterms:W3CDTF">2016-03-03T14:54:45Z</dcterms:created>
  <dcterms:modified xsi:type="dcterms:W3CDTF">2024-09-08T18:18:47Z</dcterms:modified>
  <cp:category>IEEE 802.18 RR-TAG </cp:category>
</cp:coreProperties>
</file>