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5"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31709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76-00-0000-rr-tag-minutes-8-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tra.gov.om/En/ViewPublicConsultations.jsp?code=63" TargetMode="External"/><Relationship Id="rId5" Type="http://schemas.openxmlformats.org/officeDocument/2006/relationships/hyperlink" Target="https://www.fcc.gov/ecfs/search/search-filings/results?q=(proceedings.name:(%22RM-11989%20*%22))" TargetMode="External"/><Relationship Id="rId4" Type="http://schemas.openxmlformats.org/officeDocument/2006/relationships/hyperlink" Target="https://www.rabc-cccr.ca/ised-radio-standards-specification-rss-248-issue-3-june-2024-radio-local-area-network-rlan-devices-operating-in-the-5925-7125-m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abc-cccr.ca/ised-radio-standards-specification-rss-248-issue-3-june-2024-radio-local-area-network-rlan-devices-operating-in-the-5925-7125-mhz-ban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8&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15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8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18-24/0076r0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Pelin</a:t>
            </a:r>
            <a:r>
              <a:rPr lang="en-US" sz="1600" spc="-5" dirty="0" smtClean="0">
                <a:cs typeface="Arial"/>
              </a:rPr>
              <a:t> Salem</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4"/>
              </a:rPr>
              <a:t>RSS-248</a:t>
            </a:r>
            <a:r>
              <a:rPr lang="en-US" sz="1400" dirty="0">
                <a:hlinkClick r:id="rId4"/>
              </a:rPr>
              <a:t>, issue 3, “Radio Local Area Network (RLAN) Devices Operating in the 5925-7125 MHz Band</a:t>
            </a:r>
            <a:r>
              <a:rPr lang="en-US" sz="1400" dirty="0" smtClean="0">
                <a:hlinkClick r:id="rId4"/>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5"/>
              </a:rPr>
              <a:t>NextNav's</a:t>
            </a:r>
            <a:r>
              <a:rPr lang="en-US" sz="1400" dirty="0" smtClean="0">
                <a:hlinkClick r:id="rId5"/>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6"/>
              </a:rPr>
              <a:t>Public </a:t>
            </a:r>
            <a:r>
              <a:rPr lang="en-GB" sz="1400" u="sng" dirty="0">
                <a:hlinkClick r:id="rId6"/>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25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://www.rabc-cccr.ca/ised-radio-standards-specification-rss-248-issue-3-june-2024-radio-local-area-network-rlan-devices-operating-in-the-5925-7125-mhz-band</a:t>
            </a:r>
            <a:r>
              <a:rPr lang="en-US" sz="1600" spc="-5" dirty="0" smtClean="0">
                <a:latin typeface="+mj-lt"/>
                <a:cs typeface="Arial"/>
                <a:hlinkClick r:id="rId3"/>
              </a:rPr>
              <a:t>/</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September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a:t>
            </a:r>
            <a:r>
              <a:rPr lang="en-US" sz="1600" dirty="0" smtClean="0">
                <a:solidFill>
                  <a:schemeClr val="tx1"/>
                </a:solidFill>
              </a:rPr>
              <a:t>10:30am ET </a:t>
            </a:r>
            <a:r>
              <a:rPr lang="en-US" sz="1600" dirty="0">
                <a:solidFill>
                  <a:schemeClr val="tx1"/>
                </a:solidFill>
              </a:rPr>
              <a:t>on </a:t>
            </a:r>
            <a:r>
              <a:rPr lang="en-US" sz="1600" dirty="0" smtClean="0">
                <a:solidFill>
                  <a:schemeClr val="tx1"/>
                </a:solidFill>
              </a:rPr>
              <a:t>26 September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01200450"/>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22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3:52pm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a:solidFill>
                  <a:srgbClr val="00B050"/>
                </a:solidFill>
                <a:cs typeface="Arial"/>
              </a:rPr>
              <a:t>:  </a:t>
            </a:r>
            <a:r>
              <a:rPr lang="en-US" sz="1800" i="1" spc="-5" dirty="0" smtClean="0">
                <a:solidFill>
                  <a:srgbClr val="00B050"/>
                </a:solidFill>
                <a:cs typeface="Arial"/>
              </a:rPr>
              <a:t>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rulemaking</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Canada RABC’s consultation on RSS-248, Issue </a:t>
            </a:r>
            <a:r>
              <a:rPr lang="en-US" sz="1800" i="1" spc="-5" dirty="0" smtClean="0">
                <a:solidFill>
                  <a:srgbClr val="00B050"/>
                </a:solidFill>
                <a:cs typeface="Arial"/>
              </a:rPr>
              <a:t>3</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76335</TotalTime>
  <Words>1683</Words>
  <Application>Microsoft Office PowerPoint</Application>
  <PresentationFormat>Widescreen</PresentationFormat>
  <Paragraphs>365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US FCC’s consultation: NextNav’s petition for rulemaking</vt:lpstr>
      <vt:lpstr>Canada RABC’s consultation on RSS-248, issue 3</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18-24/0077r2</dc:title>
  <dc:creator>Edward Au</dc:creator>
  <cp:keywords>15 August 2024</cp:keywords>
  <cp:lastModifiedBy>Edward Au</cp:lastModifiedBy>
  <cp:revision>6153</cp:revision>
  <cp:lastPrinted>1601-01-01T00:00:00Z</cp:lastPrinted>
  <dcterms:created xsi:type="dcterms:W3CDTF">2016-03-03T14:54:45Z</dcterms:created>
  <dcterms:modified xsi:type="dcterms:W3CDTF">2024-08-15T19:51:43Z</dcterms:modified>
  <cp:category>IEEE 802.18 RR-TAG agenda</cp:category>
</cp:coreProperties>
</file>