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36" r:id="rId13"/>
    <p:sldId id="935" r:id="rId14"/>
    <p:sldId id="882" r:id="rId15"/>
    <p:sldId id="930"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18" autoAdjust="0"/>
    <p:restoredTop sz="95405" autoAdjust="0"/>
  </p:normalViewPr>
  <p:slideViewPr>
    <p:cSldViewPr>
      <p:cViewPr varScale="1">
        <p:scale>
          <a:sx n="86" d="100"/>
          <a:sy n="86" d="100"/>
        </p:scale>
        <p:origin x="826"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99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8/12/2024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31709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22673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802.18-24/0077r1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76-00-0000-rr-tag-minutes-8-august-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tra.gov.om/En/ViewPublicConsultations.jsp?code=63" TargetMode="External"/><Relationship Id="rId5" Type="http://schemas.openxmlformats.org/officeDocument/2006/relationships/hyperlink" Target="https://www.fcc.gov/ecfs/search/search-filings/results?q=(proceedings.name:(%22RM-11989%20*%22))" TargetMode="External"/><Relationship Id="rId4" Type="http://schemas.openxmlformats.org/officeDocument/2006/relationships/hyperlink" Target="https://www.rabc-cccr.ca/ised-radio-standards-specification-rss-248-issue-3-june-2024-radio-local-area-network-rlan-devices-operating-in-the-5925-7125-m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ocs.fcc.gov/public/attachments/DA-24-776A1.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cn/24/18-24-0082-00-0000-draft-response-to-us-fcc-nextnav-petition-for-rulemakeing.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rabc-cccr.ca/ised-radio-standards-specification-rss-248-issue-3-june-2024-radio-local-area-network-rlan-devices-operating-in-the-5925-7125-mhz-band/"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78&amp;is_group=0000&amp;is_year=2024"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cept.org/ecc/groups/ecc/wg-se/se-24/client/meeting-document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i.cept.org/documents/se-24/84197/se24_wi79-02_02_draft_ecc_report_wi79_july_2024"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september-2024-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DA-24-665A1.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yatt.com/en-US/group-booking/YVRRV/G-IE21"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cvent.me/eDZgoD" TargetMode="External"/><Relationship Id="rId5" Type="http://schemas.openxmlformats.org/officeDocument/2006/relationships/hyperlink" Target="https://www.hilton.com/en/attend-my-event/koahwhh-ieb-6bef5b5e-fe7c-47ba-acf8-a318ac8025e1/" TargetMode="External"/><Relationship Id="rId4" Type="http://schemas.openxmlformats.org/officeDocument/2006/relationships/hyperlink" Target="https://cvent.me/LBkMEE"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8-06.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15 August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8 August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18-24/0076r0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22 August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a:t>
            </a:r>
            <a:r>
              <a:rPr lang="en-US" sz="1400" dirty="0" smtClean="0">
                <a:hlinkClick r:id="rId4"/>
              </a:rPr>
              <a:t>RSS-248</a:t>
            </a:r>
            <a:r>
              <a:rPr lang="en-US" sz="1400" dirty="0">
                <a:hlinkClick r:id="rId4"/>
              </a:rPr>
              <a:t>, issue 3, “Radio Local Area Network (RLAN) Devices Operating in the 5925-7125 MHz Band</a:t>
            </a:r>
            <a:r>
              <a:rPr lang="en-US" sz="1400" dirty="0" smtClean="0">
                <a:hlinkClick r:id="rId4"/>
              </a:rPr>
              <a:t>”</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US FCC: </a:t>
            </a:r>
            <a:r>
              <a:rPr lang="en-US" sz="1400" dirty="0" err="1" smtClean="0">
                <a:hlinkClick r:id="rId5"/>
              </a:rPr>
              <a:t>NextNav's</a:t>
            </a:r>
            <a:r>
              <a:rPr lang="en-US" sz="1400" dirty="0" smtClean="0">
                <a:hlinkClick r:id="rId5"/>
              </a:rPr>
              <a:t> Petition for Rulemaking (WT Docket No. 24-240)</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a:t>
            </a:r>
            <a:r>
              <a:rPr lang="en-US" sz="1600" spc="-5" dirty="0" smtClean="0">
                <a:solidFill>
                  <a:schemeClr val="tx1"/>
                </a:solidFill>
                <a:cs typeface="Arial"/>
              </a:rPr>
              <a:t>29 </a:t>
            </a:r>
            <a:r>
              <a:rPr lang="en-US" sz="1600" spc="-5" dirty="0">
                <a:solidFill>
                  <a:schemeClr val="tx1"/>
                </a:solidFill>
                <a:cs typeface="Arial"/>
              </a:rPr>
              <a:t>August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Oman TRA:  </a:t>
            </a:r>
            <a:r>
              <a:rPr lang="en-GB" sz="1400" u="sng" dirty="0" smtClean="0">
                <a:hlinkClick r:id="rId6"/>
              </a:rPr>
              <a:t>Public </a:t>
            </a:r>
            <a:r>
              <a:rPr lang="en-GB" sz="1400" u="sng" dirty="0">
                <a:hlinkClick r:id="rId6"/>
              </a:rPr>
              <a:t>consultations on the draft regulation for the Ultra-Wide Band technology</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FCC’s consultation: </a:t>
            </a:r>
            <a:r>
              <a:rPr lang="en-US" sz="2800" dirty="0" err="1" smtClean="0">
                <a:solidFill>
                  <a:srgbClr val="0070C0"/>
                </a:solidFill>
              </a:rPr>
              <a:t>NextNav’s</a:t>
            </a:r>
            <a:r>
              <a:rPr lang="en-US" sz="2800" dirty="0" smtClean="0">
                <a:solidFill>
                  <a:srgbClr val="0070C0"/>
                </a:solidFill>
              </a:rPr>
              <a:t> petition for rulemaking</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US" sz="1800" dirty="0" err="1" smtClean="0"/>
              <a:t>NextNav’s</a:t>
            </a:r>
            <a:r>
              <a:rPr lang="en-US" sz="1800" dirty="0" smtClean="0"/>
              <a:t> petition for rulemaking (WT Docket No. 24-240)</a:t>
            </a:r>
            <a:endParaRPr lang="en-GB" sz="1800" dirty="0" smtClean="0"/>
          </a:p>
          <a:p>
            <a:pPr marL="630238" marR="117475" lvl="1" indent="-230188" algn="just">
              <a:buChar char="•"/>
              <a:tabLst>
                <a:tab pos="230188" algn="l"/>
              </a:tabLst>
            </a:pPr>
            <a:r>
              <a:rPr lang="en-US" sz="1600" spc="-5" dirty="0" smtClean="0">
                <a:cs typeface="Arial"/>
              </a:rPr>
              <a:t>Publication date:  6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5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docs.fcc.gov/public/attachments/DA-24-776A1.pdf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18-24/0082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Canada RABC’s consultation on RSS-248, issue 3</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Questionnaire </a:t>
            </a:r>
            <a:r>
              <a:rPr lang="en-US" sz="1800" dirty="0"/>
              <a:t>on long-term vision for the upper 6 GHz </a:t>
            </a:r>
            <a:r>
              <a:rPr lang="en-US" sz="1800" dirty="0" smtClean="0"/>
              <a:t>band</a:t>
            </a:r>
            <a:endParaRPr lang="en-GB" sz="1800" dirty="0" smtClean="0"/>
          </a:p>
          <a:p>
            <a:pPr marL="630238" marR="117475" lvl="1" indent="-230188" algn="just">
              <a:buChar char="•"/>
              <a:tabLst>
                <a:tab pos="230188" algn="l"/>
              </a:tabLst>
            </a:pPr>
            <a:r>
              <a:rPr lang="en-US" sz="1600" spc="-5" dirty="0" smtClean="0">
                <a:cs typeface="Arial"/>
              </a:rPr>
              <a:t>Publication date:  25 June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6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://www.rabc-cccr.ca/ised-radio-standards-specification-rss-248-issue-3-june-2024-radio-local-area-network-rlan-devices-operating-in-the-5925-7125-mhz-band</a:t>
            </a:r>
            <a:r>
              <a:rPr lang="en-US" sz="1600" spc="-5" dirty="0" smtClean="0">
                <a:latin typeface="+mj-lt"/>
                <a:cs typeface="Arial"/>
                <a:hlinkClick r:id="rId3"/>
              </a:rPr>
              <a:t>/</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18-24/0078</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31392424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a:cs typeface="Arial"/>
                <a:hlinkClick r:id="rId3"/>
              </a:rPr>
              <a:t>WI 79 </a:t>
            </a:r>
            <a:r>
              <a:rPr lang="en-US" sz="1600" spc="-5" dirty="0">
                <a:cs typeface="Arial"/>
              </a:rPr>
              <a:t>is active in CEPT SE24.  Draft version of report is </a:t>
            </a:r>
            <a:r>
              <a:rPr lang="en-US" sz="1600" spc="-5" dirty="0">
                <a:cs typeface="Arial"/>
                <a:hlinkClick r:id="rId4"/>
              </a:rPr>
              <a:t>available</a:t>
            </a:r>
            <a:r>
              <a:rPr lang="en-US" sz="1600" spc="-5" dirty="0">
                <a:cs typeface="Arial"/>
              </a:rPr>
              <a:t>. </a:t>
            </a:r>
          </a:p>
          <a:p>
            <a:pPr marL="1030288" marR="117475" lvl="2" indent="-230188" algn="just">
              <a:buClrTx/>
              <a:buFont typeface="Times New Roman" pitchFamily="16" charset="0"/>
              <a:buChar char="•"/>
              <a:tabLst>
                <a:tab pos="230188" algn="l"/>
              </a:tabLst>
            </a:pPr>
            <a:r>
              <a:rPr lang="en-US" sz="1600" spc="-5" dirty="0">
                <a:cs typeface="Arial"/>
              </a:rPr>
              <a:t>Next meeting of SE24 is scheduled from 9 September 2024 to 11 September 2024.  WI on indoor higher power UWB in the band 4.2GHz to 4.8 Hz has been established and will start work at next SE24 </a:t>
            </a:r>
            <a:r>
              <a:rPr lang="en-US" sz="1600" spc="-5" dirty="0" smtClean="0">
                <a:cs typeface="Arial"/>
              </a:rPr>
              <a:t>meeting</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smtClean="0">
                <a:solidFill>
                  <a:schemeClr val="tx1"/>
                </a:solidFill>
              </a:rPr>
              <a:t>September </a:t>
            </a:r>
            <a:r>
              <a:rPr lang="en-US" sz="1600" dirty="0">
                <a:solidFill>
                  <a:schemeClr val="tx1"/>
                </a:solidFill>
              </a:rPr>
              <a:t>2024 Open Commission Meeting is </a:t>
            </a:r>
            <a:r>
              <a:rPr lang="en-US" sz="1600" dirty="0">
                <a:solidFill>
                  <a:schemeClr val="tx1"/>
                </a:solidFill>
                <a:hlinkClick r:id="rId3"/>
              </a:rPr>
              <a:t>scheduled</a:t>
            </a:r>
            <a:r>
              <a:rPr lang="en-US" sz="1600" dirty="0">
                <a:solidFill>
                  <a:schemeClr val="tx1"/>
                </a:solidFill>
              </a:rPr>
              <a:t> at </a:t>
            </a:r>
            <a:r>
              <a:rPr lang="en-US" sz="1600" dirty="0" smtClean="0">
                <a:solidFill>
                  <a:schemeClr val="tx1"/>
                </a:solidFill>
              </a:rPr>
              <a:t>10:30am ET </a:t>
            </a:r>
            <a:r>
              <a:rPr lang="en-US" sz="1600" dirty="0">
                <a:solidFill>
                  <a:schemeClr val="tx1"/>
                </a:solidFill>
              </a:rPr>
              <a:t>on </a:t>
            </a:r>
            <a:r>
              <a:rPr lang="en-US" sz="1600" dirty="0" smtClean="0">
                <a:solidFill>
                  <a:schemeClr val="tx1"/>
                </a:solidFill>
              </a:rPr>
              <a:t>26 September 2024.</a:t>
            </a:r>
          </a:p>
          <a:p>
            <a:pPr marL="1030288" marR="117475" lvl="2" indent="-230188" algn="just">
              <a:buClrTx/>
              <a:buFont typeface="Times New Roman" pitchFamily="16" charset="0"/>
              <a:buChar char="•"/>
              <a:tabLst>
                <a:tab pos="230188" algn="l"/>
              </a:tabLst>
            </a:pPr>
            <a:r>
              <a:rPr lang="en-US" sz="1600" dirty="0"/>
              <a:t>Office of Engineering and Technology seeks </a:t>
            </a:r>
            <a:r>
              <a:rPr lang="en-US" sz="1600" dirty="0">
                <a:hlinkClick r:id="rId4"/>
              </a:rPr>
              <a:t>comments</a:t>
            </a:r>
            <a:r>
              <a:rPr lang="en-US" sz="1600" dirty="0"/>
              <a:t> on an entity's petition for waiver of a few Commissions' rules related to </a:t>
            </a:r>
            <a:r>
              <a:rPr lang="en-US" sz="1600" dirty="0" smtClean="0"/>
              <a:t>UWB</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401200450"/>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5715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22 August</a:t>
                      </a:r>
                      <a:r>
                        <a:rPr lang="en-US" sz="1500" baseline="0" dirty="0" smtClean="0"/>
                        <a:t> 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0" name="Content Placeholder 2"/>
          <p:cNvSpPr txBox="1">
            <a:spLocks/>
          </p:cNvSpPr>
          <p:nvPr/>
        </p:nvSpPr>
        <p:spPr bwMode="auto">
          <a:xfrm>
            <a:off x="914400" y="1524000"/>
            <a:ext cx="57912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September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6324599" y="1524000"/>
            <a:ext cx="566310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6 August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64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8</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a:t>
            </a:r>
            <a:r>
              <a:rPr lang="en-US" sz="1800" i="1" spc="-5" dirty="0">
                <a:solidFill>
                  <a:srgbClr val="00B050"/>
                </a:solidFill>
                <a:cs typeface="Arial"/>
              </a:rPr>
              <a:t>:  </a:t>
            </a:r>
            <a:r>
              <a:rPr lang="en-US" sz="1800" i="1" spc="-5" dirty="0" smtClean="0">
                <a:solidFill>
                  <a:srgbClr val="00B050"/>
                </a:solidFill>
                <a:cs typeface="Arial"/>
              </a:rPr>
              <a:t>US FCC’s consultation: </a:t>
            </a:r>
            <a:r>
              <a:rPr lang="en-US" sz="1800" i="1" spc="-5" dirty="0" err="1" smtClean="0">
                <a:solidFill>
                  <a:srgbClr val="00B050"/>
                </a:solidFill>
                <a:cs typeface="Arial"/>
              </a:rPr>
              <a:t>NextNav’s</a:t>
            </a:r>
            <a:r>
              <a:rPr lang="en-US" sz="1800" i="1" spc="-5" dirty="0" smtClean="0">
                <a:solidFill>
                  <a:srgbClr val="00B050"/>
                </a:solidFill>
                <a:cs typeface="Arial"/>
              </a:rPr>
              <a:t> petition for </a:t>
            </a:r>
            <a:r>
              <a:rPr lang="en-US" sz="1800" i="1" spc="-5" dirty="0" smtClean="0">
                <a:solidFill>
                  <a:srgbClr val="00B050"/>
                </a:solidFill>
                <a:cs typeface="Arial"/>
              </a:rPr>
              <a:t>rulemaking</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Canada RABC’s consultation on RSS-248, Issue </a:t>
            </a:r>
            <a:r>
              <a:rPr lang="en-US" sz="1800" i="1" spc="-5" dirty="0" smtClean="0">
                <a:solidFill>
                  <a:srgbClr val="00B050"/>
                </a:solidFill>
                <a:cs typeface="Arial"/>
              </a:rPr>
              <a:t>3</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76281</TotalTime>
  <Words>1658</Words>
  <Application>Microsoft Office PowerPoint</Application>
  <PresentationFormat>Widescreen</PresentationFormat>
  <Paragraphs>364</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US FCC’s consultation: NextNav’s petition for rulemaking</vt:lpstr>
      <vt:lpstr>Canada RABC’s consultation on RSS-248, issue 3</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18-24/0077r1</dc:title>
  <dc:creator>Edward Au</dc:creator>
  <cp:keywords>15 August 2024</cp:keywords>
  <cp:lastModifiedBy>Edward Au</cp:lastModifiedBy>
  <cp:revision>6149</cp:revision>
  <cp:lastPrinted>1601-01-01T00:00:00Z</cp:lastPrinted>
  <dcterms:created xsi:type="dcterms:W3CDTF">2016-03-03T14:54:45Z</dcterms:created>
  <dcterms:modified xsi:type="dcterms:W3CDTF">2024-08-12T18:00:33Z</dcterms:modified>
  <cp:category>IEEE 802.18 RR-TAG agenda</cp:category>
</cp:coreProperties>
</file>