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877" r:id="rId12"/>
    <p:sldId id="935" r:id="rId13"/>
    <p:sldId id="936" r:id="rId14"/>
    <p:sldId id="882" r:id="rId15"/>
    <p:sldId id="930" r:id="rId16"/>
    <p:sldId id="934"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4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50479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3170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802.18-24/0075r0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74-00-0000-rr-tag-minutes-1-august-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ecfs/search/search-filings/results?q=(proceedings.name:(%22RM-11989%20*%22))" TargetMode="External"/><Relationship Id="rId5" Type="http://schemas.openxmlformats.org/officeDocument/2006/relationships/hyperlink" Target="https://www.rabc-cccr.ca/ised-radio-standards-specification-rss-248-issue-3-june-2024-radio-local-area-network-rlan-devices-operating-in-the-5925-7125-mhz-band/" TargetMode="External"/><Relationship Id="rId4" Type="http://schemas.openxmlformats.org/officeDocument/2006/relationships/hyperlink" Target="https://radio-spectrum-policy-group.ec.europa.eu/document/download/c87dc40a-3221-4842-98af-eb625d3557d2_en?filename=Questionnaire_U6GHz-2024.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adio-spectrum-policy-group.ec.europa.eu/document/download/c87dc40a-3221-4842-98af-eb625d3557d2_en?filename=Questionnaire_U6GHz-202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72&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groups/ecc/wg-se/se-24/client/meeting-documen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i.cept.org/documents/se-24/84197/se24_wi79-02_02_draft_ecc_report_wi79_july_202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august-2024-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4-665A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join.gov.tw/policies/detail/2ba94b5c-0804-4b0d-b6a5-6d64c81aa710"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8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1 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18-24/0074r0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8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EC </a:t>
            </a:r>
            <a:r>
              <a:rPr lang="en-US" sz="1400" spc="-5" dirty="0">
                <a:solidFill>
                  <a:schemeClr val="tx1"/>
                </a:solidFill>
                <a:cs typeface="Arial"/>
              </a:rPr>
              <a:t>RSPG:  </a:t>
            </a:r>
            <a:r>
              <a:rPr lang="en-US" sz="1400" dirty="0">
                <a:hlinkClick r:id="rId4"/>
              </a:rPr>
              <a:t>Questionnaire on long-term vision for the upper 6 GHz </a:t>
            </a:r>
            <a:r>
              <a:rPr lang="en-US" sz="1400" dirty="0" smtClean="0">
                <a:hlinkClick r:id="rId4"/>
              </a:rPr>
              <a:t>band</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dirty="0" smtClean="0">
                <a:hlinkClick r:id="rId5"/>
              </a:rPr>
              <a:t>RSS-248</a:t>
            </a:r>
            <a:r>
              <a:rPr lang="en-US" sz="1400" dirty="0">
                <a:hlinkClick r:id="rId5"/>
              </a:rPr>
              <a:t>, issue 3, “Radio Local Area Network (RLAN) Devices Operating in the 5925-7125 MHz Band</a:t>
            </a:r>
            <a:r>
              <a:rPr lang="en-US" sz="1400" dirty="0" smtClean="0">
                <a:hlinkClick r:id="rId5"/>
              </a:rPr>
              <a:t>”</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US FCC</a:t>
            </a:r>
            <a:r>
              <a:rPr lang="en-US" sz="1400" dirty="0" smtClean="0"/>
              <a:t>: </a:t>
            </a:r>
            <a:r>
              <a:rPr lang="en-US" sz="1400" dirty="0" smtClean="0">
                <a:hlinkClick r:id="rId6"/>
              </a:rPr>
              <a:t>Wireless </a:t>
            </a:r>
            <a:r>
              <a:rPr lang="en-US" sz="1400" dirty="0">
                <a:hlinkClick r:id="rId6"/>
              </a:rPr>
              <a:t>Telecommunications Bureau and Office of Engineering and Technology seek comment on </a:t>
            </a:r>
            <a:r>
              <a:rPr lang="en-US" sz="1400" dirty="0" err="1">
                <a:hlinkClick r:id="rId6"/>
              </a:rPr>
              <a:t>NextNav</a:t>
            </a:r>
            <a:r>
              <a:rPr lang="en-US" sz="1400" dirty="0">
                <a:hlinkClick r:id="rId6"/>
              </a:rPr>
              <a:t> Petition for Rulemaking</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 RSPG’s questionnaire on the upper 6 GHz band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Questionnaire </a:t>
            </a:r>
            <a:r>
              <a:rPr lang="en-US" sz="1800" dirty="0"/>
              <a:t>on long-term vision for the upper 6 GHz </a:t>
            </a:r>
            <a:r>
              <a:rPr lang="en-US" sz="1800" dirty="0" smtClean="0"/>
              <a:t>band</a:t>
            </a:r>
            <a:endParaRPr lang="en-GB" sz="1800" dirty="0" smtClean="0"/>
          </a:p>
          <a:p>
            <a:pPr marL="630238" marR="117475" lvl="1" indent="-230188" algn="just">
              <a:buChar char="•"/>
              <a:tabLst>
                <a:tab pos="230188" algn="l"/>
              </a:tabLst>
            </a:pPr>
            <a:r>
              <a:rPr lang="en-US" sz="1600" spc="-5" dirty="0" smtClean="0">
                <a:cs typeface="Arial"/>
              </a:rPr>
              <a:t>Publication date:  8 July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August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radio-spectrum-policy-group.ec.europa.eu/document/download/c87dc40a-3221-4842-98af-eb625d3557d2_en?filename=Questionnaire_U6GHz-2024.pdf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18-24/0072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139242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 RSPG’s questionnaire on the upper 6 GHz band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18-24/0072r2 [Placeholder] </a:t>
            </a:r>
            <a:r>
              <a:rPr lang="en-US" sz="1800" spc="-5" dirty="0" smtClean="0">
                <a:cs typeface="Arial"/>
              </a:rPr>
              <a:t>in response to the </a:t>
            </a:r>
            <a:r>
              <a:rPr lang="en-US" sz="1800" dirty="0" smtClean="0"/>
              <a:t>European Commission Radio Spectrum Policy Group (RSPG)</a:t>
            </a:r>
            <a:r>
              <a:rPr lang="en-US" sz="1800" spc="-5" dirty="0" smtClean="0">
                <a:cs typeface="Arial"/>
              </a:rPr>
              <a:t>’s </a:t>
            </a:r>
            <a:r>
              <a:rPr lang="en-US" sz="1800" spc="-5" dirty="0" smtClean="0">
                <a:solidFill>
                  <a:schemeClr val="tx1"/>
                </a:solidFill>
                <a:cs typeface="Arial"/>
              </a:rPr>
              <a:t>consultation “</a:t>
            </a:r>
            <a:r>
              <a:rPr lang="en-US" sz="1800" dirty="0"/>
              <a:t>Questionnaire on long-term vision for the upper 6 GHz </a:t>
            </a:r>
            <a:r>
              <a:rPr lang="en-US" sz="1800" dirty="0" smtClean="0"/>
              <a:t>band”,</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ACMA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a:latin typeface="+mj-lt"/>
                <a:cs typeface="Arial"/>
              </a:rPr>
              <a:t>Result</a:t>
            </a:r>
            <a:r>
              <a:rPr lang="en-US" sz="1600" spc="-5" smtClean="0">
                <a:latin typeface="+mj-lt"/>
                <a:cs typeface="Arial"/>
              </a:rPr>
              <a: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359802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WI 79 </a:t>
            </a:r>
            <a:r>
              <a:rPr lang="en-US" sz="1600" spc="-5" dirty="0">
                <a:cs typeface="Arial"/>
              </a:rPr>
              <a:t>is active in CEPT SE24.  Draft version of report is </a:t>
            </a:r>
            <a:r>
              <a:rPr lang="en-US" sz="1600" spc="-5" dirty="0">
                <a:cs typeface="Arial"/>
                <a:hlinkClick r:id="rId4"/>
              </a:rPr>
              <a:t>available</a:t>
            </a:r>
            <a:r>
              <a:rPr lang="en-US" sz="1600" spc="-5" dirty="0">
                <a:cs typeface="Arial"/>
              </a:rPr>
              <a:t>. </a:t>
            </a:r>
          </a:p>
          <a:p>
            <a:pPr marL="1030288" marR="117475" lvl="2" indent="-230188" algn="just">
              <a:buClrTx/>
              <a:buFont typeface="Times New Roman" pitchFamily="16" charset="0"/>
              <a:buChar char="•"/>
              <a:tabLst>
                <a:tab pos="230188" algn="l"/>
              </a:tabLst>
            </a:pPr>
            <a:r>
              <a:rPr lang="en-US" sz="1600" spc="-5" dirty="0">
                <a:cs typeface="Arial"/>
              </a:rPr>
              <a:t>Next 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July 2024 Open Commission Meeting is </a:t>
            </a:r>
            <a:r>
              <a:rPr lang="en-US" sz="1600" dirty="0">
                <a:solidFill>
                  <a:schemeClr val="tx1"/>
                </a:solidFill>
                <a:hlinkClick r:id="rId3"/>
              </a:rPr>
              <a:t>scheduled</a:t>
            </a:r>
            <a:r>
              <a:rPr lang="en-US" sz="1600" dirty="0">
                <a:solidFill>
                  <a:schemeClr val="tx1"/>
                </a:solidFill>
              </a:rPr>
              <a:t> </a:t>
            </a:r>
            <a:r>
              <a:rPr lang="en-US" sz="1600">
                <a:solidFill>
                  <a:schemeClr val="tx1"/>
                </a:solidFill>
              </a:rPr>
              <a:t>at </a:t>
            </a:r>
            <a:r>
              <a:rPr lang="en-US" sz="1600" smtClean="0">
                <a:solidFill>
                  <a:schemeClr val="tx1"/>
                </a:solidFill>
              </a:rPr>
              <a:t>1:15pm ET </a:t>
            </a:r>
            <a:r>
              <a:rPr lang="en-US" sz="1600" dirty="0">
                <a:solidFill>
                  <a:schemeClr val="tx1"/>
                </a:solidFill>
              </a:rPr>
              <a:t>on </a:t>
            </a:r>
            <a:r>
              <a:rPr lang="en-US" sz="1600" dirty="0" smtClean="0">
                <a:solidFill>
                  <a:schemeClr val="tx1"/>
                </a:solidFill>
              </a:rPr>
              <a:t>7 August 2024.</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(3)</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10 July 2024, Taiwan Ministry of Digital Affairs began a </a:t>
            </a:r>
            <a:r>
              <a:rPr lang="en-US" sz="1600" dirty="0">
                <a:hlinkClick r:id="rId3"/>
              </a:rPr>
              <a:t>consultation</a:t>
            </a:r>
            <a:r>
              <a:rPr lang="en-US" sz="1600" dirty="0"/>
              <a:t> that seeks public opinions related to satellite communications. Among all the proposed changes, 5.925 GHz to 6.725 GHz is involved.</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114164391"/>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15 August</a:t>
                      </a:r>
                      <a:r>
                        <a:rPr lang="en-US" sz="1500" baseline="0" dirty="0" smtClean="0"/>
                        <a:t> 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112732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EU RSPG’s questionnaire on the upper 6 GHz band</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76166</TotalTime>
  <Words>1698</Words>
  <Application>Microsoft Office PowerPoint</Application>
  <PresentationFormat>Widescreen</PresentationFormat>
  <Paragraphs>355</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EU RSPG’s questionnaire on the upper 6 GHz band (1)</vt:lpstr>
      <vt:lpstr>EU RSPG’s questionnaire on the upper 6 GHz band (2)</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18-24/0075r0</dc:title>
  <dc:creator>Edward Au</dc:creator>
  <cp:keywords>8 August 2024</cp:keywords>
  <cp:lastModifiedBy>Edward Au</cp:lastModifiedBy>
  <cp:revision>6124</cp:revision>
  <cp:lastPrinted>1601-01-01T00:00:00Z</cp:lastPrinted>
  <dcterms:created xsi:type="dcterms:W3CDTF">2016-03-03T14:54:45Z</dcterms:created>
  <dcterms:modified xsi:type="dcterms:W3CDTF">2024-08-07T21:54:15Z</dcterms:modified>
  <cp:category>IEEE 802.18 RR-TAG agenda</cp:category>
</cp:coreProperties>
</file>