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9" r:id="rId13"/>
    <p:sldId id="940" r:id="rId14"/>
    <p:sldId id="882" r:id="rId15"/>
    <p:sldId id="930" r:id="rId16"/>
    <p:sldId id="934"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127" d="100"/>
          <a:sy n="127" d="100"/>
        </p:scale>
        <p:origin x="312" y="17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41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82243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10411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802.18-24/0067r1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acma.gov.au/consultations/2024-05/planning-options-upper-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6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radio-spectrum-policy-group.ec.europa.eu/document/download/3d8d393b-2067-48c4-98f9-b95f4d8ed960_en?filename=RSPG24-017final-RSPG_Report_%20WRC23.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June 2024</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Hassan Yaghoobi</a:t>
            </a:r>
          </a:p>
          <a:p>
            <a:pPr marL="630238" marR="117475" lvl="1" indent="-230188" algn="just">
              <a:buChar char="•"/>
              <a:tabLst>
                <a:tab pos="230188" algn="l"/>
              </a:tabLst>
            </a:pPr>
            <a:r>
              <a:rPr lang="en-US" sz="1600" spc="-5" dirty="0">
                <a:latin typeface="+mj-lt"/>
                <a:cs typeface="Arial"/>
              </a:rPr>
              <a:t>Seconded: Joe Levy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unanimously</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20 June 2024 RR-TAG call as shown in the document </a:t>
            </a:r>
            <a:r>
              <a:rPr lang="en-US" sz="1800" spc="-5" dirty="0">
                <a:solidFill>
                  <a:srgbClr val="FF0000"/>
                </a:solidFill>
                <a:latin typeface="+mj-lt"/>
                <a:cs typeface="Arial"/>
              </a:rPr>
              <a:t>18-24/0066r2</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 Al </a:t>
            </a:r>
            <a:r>
              <a:rPr lang="en-US" sz="1600" spc="-5" dirty="0" err="1">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 Hassan Yaghoobi</a:t>
            </a:r>
          </a:p>
          <a:p>
            <a:pPr marL="630238" marR="117475" lvl="1" indent="-230188" algn="just">
              <a:buChar char="•"/>
              <a:tabLst>
                <a:tab pos="230188" algn="l"/>
              </a:tabLst>
            </a:pPr>
            <a:r>
              <a:rPr lang="en-US" sz="1600" spc="-5" dirty="0">
                <a:cs typeface="Arial"/>
              </a:rPr>
              <a:t>Discussion: None.</a:t>
            </a:r>
          </a:p>
          <a:p>
            <a:pPr marL="630238" marR="117475" lvl="1" indent="-230188" algn="just">
              <a:buFont typeface="Times New Roman" pitchFamily="16" charset="0"/>
              <a:buChar char="•"/>
              <a:tabLst>
                <a:tab pos="230188" algn="l"/>
              </a:tabLst>
            </a:pPr>
            <a:r>
              <a:rPr lang="en-US" sz="1600" spc="-5" dirty="0">
                <a:cs typeface="Arial"/>
              </a:rPr>
              <a:t>Vote:</a:t>
            </a:r>
            <a:r>
              <a:rPr lang="en-US" sz="1600" spc="-5" dirty="0">
                <a:latin typeface="+mj-lt"/>
                <a:cs typeface="Arial"/>
              </a:rPr>
              <a:t> Approved unanimously</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20 June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Australia ACMA:  </a:t>
            </a:r>
            <a:r>
              <a:rPr lang="en-US" sz="1400" spc="-5" dirty="0">
                <a:solidFill>
                  <a:schemeClr val="tx1"/>
                </a:solidFill>
                <a:cs typeface="Arial"/>
                <a:hlinkClick r:id="rId4"/>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on the upper 6 GHz band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Future use of the upper 6 GHz band</a:t>
            </a:r>
            <a:endParaRPr lang="en-GB" sz="1800" dirty="0"/>
          </a:p>
          <a:p>
            <a:pPr marL="630238" marR="117475" lvl="1" indent="-230188" algn="just">
              <a:buChar char="•"/>
              <a:tabLst>
                <a:tab pos="230188" algn="l"/>
              </a:tabLst>
            </a:pPr>
            <a:r>
              <a:rPr lang="en-US" sz="1600" spc="-5" dirty="0">
                <a:cs typeface="Arial"/>
              </a:rPr>
              <a:t>Publication date:  4 June 2024</a:t>
            </a:r>
          </a:p>
          <a:p>
            <a:pPr marL="630238" marR="117475" lvl="1" indent="-230188" algn="just">
              <a:buChar char="•"/>
              <a:tabLst>
                <a:tab pos="230188" algn="l"/>
              </a:tabLst>
            </a:pPr>
            <a:r>
              <a:rPr lang="en-US" sz="1600" spc="-5" dirty="0">
                <a:cs typeface="Arial"/>
              </a:rPr>
              <a:t>Closing date for response:  2 July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hlinkClick r:id="rId3"/>
              </a:rPr>
              <a:t>https://www.acma.gov.au/consultations/2024-05/planning-options-upper-6-ghz-band</a:t>
            </a:r>
            <a:r>
              <a:rPr lang="en-US" sz="1600" spc="-5" dirty="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18-24/0065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627988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18-24/0065r2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Future use of the upper 6 GHz band”,</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Hassan Yaghoobi</a:t>
            </a:r>
          </a:p>
          <a:p>
            <a:pPr marL="630238" marR="117475" lvl="1" indent="-230188" algn="just">
              <a:buChar char="•"/>
              <a:tabLst>
                <a:tab pos="230188" algn="l"/>
              </a:tabLst>
            </a:pPr>
            <a:r>
              <a:rPr lang="en-US" sz="1600" spc="-5" dirty="0">
                <a:latin typeface="+mj-lt"/>
                <a:cs typeface="Arial"/>
              </a:rPr>
              <a:t>Seconded: Joe Levy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a:highlight>
                  <a:srgbClr val="FFFF00"/>
                </a:highlight>
                <a:latin typeface="+mj-lt"/>
                <a:cs typeface="Arial"/>
              </a:rPr>
              <a:t>11Y/0N/0A (cross-check)</a:t>
            </a: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on the upper 6 GHz band (2)</a:t>
            </a:r>
          </a:p>
        </p:txBody>
      </p:sp>
    </p:spTree>
    <p:extLst>
      <p:ext uri="{BB962C8B-B14F-4D97-AF65-F5344CB8AC3E}">
        <p14:creationId xmlns:p14="http://schemas.microsoft.com/office/powerpoint/2010/main" val="986510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1030288" marR="117475" lvl="2" indent="-230188" algn="just">
              <a:buClrTx/>
              <a:buFont typeface="Times New Roman" pitchFamily="16" charset="0"/>
              <a:buChar char="•"/>
              <a:tabLst>
                <a:tab pos="230188" algn="l"/>
              </a:tabLst>
            </a:pPr>
            <a:r>
              <a:rPr lang="en-US" sz="1600" dirty="0"/>
              <a:t>On 18 June 2024, RSPG </a:t>
            </a:r>
            <a:r>
              <a:rPr lang="en-US" sz="1600" dirty="0">
                <a:hlinkClick r:id="rId3"/>
              </a:rPr>
              <a:t>published</a:t>
            </a:r>
            <a:r>
              <a:rPr lang="en-US" sz="1600" dirty="0"/>
              <a:t> its report, including experience and lessons learnt, on the result of the ITU-R WRC 2023</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18 July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endParaRPr lang="en-US" sz="18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(3)</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3"/>
              </a:rPr>
              <a:t>issued</a:t>
            </a:r>
            <a:r>
              <a:rPr lang="en-US" sz="1600" dirty="0"/>
              <a:t> a public notice that UWB devices are not allowed to operate between 3400 MHz and 3700 MHz effective from 1 June 2025.</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two weeks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627842993"/>
              </p:ext>
            </p:extLst>
          </p:nvPr>
        </p:nvGraphicFramePr>
        <p:xfrm>
          <a:off x="914400" y="1705690"/>
          <a:ext cx="10287000" cy="111252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solidFill>
                            <a:srgbClr val="FF0000"/>
                          </a:solidFill>
                        </a:rPr>
                        <a:t>Weekly teleconference</a:t>
                      </a:r>
                      <a:r>
                        <a:rPr lang="en-US" sz="1500" baseline="0" dirty="0">
                          <a:solidFill>
                            <a:srgbClr val="FF0000"/>
                          </a:solidFill>
                        </a:rPr>
                        <a:t> </a:t>
                      </a:r>
                      <a:r>
                        <a:rPr lang="en-US" sz="1500" dirty="0">
                          <a:solidFill>
                            <a:srgbClr val="FF0000"/>
                          </a:solidFill>
                        </a:rPr>
                        <a:t>[Propose to cancel]</a:t>
                      </a:r>
                    </a:p>
                  </a:txBody>
                  <a:tcPr/>
                </a:tc>
                <a:tc>
                  <a:txBody>
                    <a:bodyPr/>
                    <a:lstStyle/>
                    <a:p>
                      <a:r>
                        <a:rPr lang="en-US" sz="1500" dirty="0">
                          <a:solidFill>
                            <a:srgbClr val="FF0000"/>
                          </a:solidFill>
                        </a:rPr>
                        <a:t>Thursday,</a:t>
                      </a:r>
                      <a:r>
                        <a:rPr lang="en-US" sz="1500" baseline="0" dirty="0">
                          <a:solidFill>
                            <a:srgbClr val="FF0000"/>
                          </a:solidFill>
                        </a:rPr>
                        <a:t> 4 July 2024, 3:00pm ET to 3:55pm ET</a:t>
                      </a:r>
                      <a:endParaRPr lang="en-US" sz="1500" dirty="0">
                        <a:solidFill>
                          <a:srgbClr val="FF0000"/>
                        </a:solidFill>
                      </a:endParaRPr>
                    </a:p>
                  </a:txBody>
                  <a:tcPr anchor="ct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11 July 2024, 3:00pm ET to 3:55pm ET</a:t>
                      </a:r>
                      <a:endParaRPr lang="en-US" sz="1500" dirty="0"/>
                    </a:p>
                  </a:txBody>
                  <a:tcPr anchor="ctr"/>
                </a:tc>
                <a:extLst>
                  <a:ext uri="{0D108BD9-81ED-4DB2-BD59-A6C34878D82A}">
                    <a16:rowId xmlns:a16="http://schemas.microsoft.com/office/drawing/2014/main" val="10002"/>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12</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Australia ACMA’s consultation on the upper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75958</TotalTime>
  <Words>2179</Words>
  <Application>Microsoft Macintosh PowerPoint</Application>
  <PresentationFormat>Widescreen</PresentationFormat>
  <Paragraphs>367</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Australia ACMA’s consultation on the upper 6 GHz band (1)</vt:lpstr>
      <vt:lpstr>Australia ACMA’s consultation on the upper 6 GHz band (2)</vt:lpstr>
      <vt:lpstr>General discussion items (1)</vt:lpstr>
      <vt:lpstr>General discussion items (2)</vt:lpstr>
      <vt:lpstr>General discussion items (3)</vt:lpstr>
      <vt:lpstr>Meeting schedule next two weeks</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18-24/0067r0</dc:title>
  <dc:creator>Edward Au</dc:creator>
  <cp:keywords>27 June 2024</cp:keywords>
  <cp:lastModifiedBy>Patwardhan, Gaurav</cp:lastModifiedBy>
  <cp:revision>6085</cp:revision>
  <cp:lastPrinted>1601-01-01T00:00:00Z</cp:lastPrinted>
  <dcterms:created xsi:type="dcterms:W3CDTF">2016-03-03T14:54:45Z</dcterms:created>
  <dcterms:modified xsi:type="dcterms:W3CDTF">2024-06-27T20:43:50Z</dcterms:modified>
  <cp:category>IEEE 802.18 RR-TAG agenda</cp:category>
</cp:coreProperties>
</file>