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9" r:id="rId13"/>
    <p:sldId id="882" r:id="rId14"/>
    <p:sldId id="930" r:id="rId15"/>
    <p:sldId id="934"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1041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63-00-0000-rr-tag-minutes-13-june-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consultations/2024-05/planning-options-upper-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6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20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a:t>
            </a:r>
            <a:r>
              <a:rPr lang="en-US" sz="1800" spc="-5" dirty="0" smtClean="0">
                <a:latin typeface="+mj-lt"/>
                <a:cs typeface="Arial"/>
              </a:rPr>
              <a:t>(Procedural):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Vote:</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a:t>
            </a:r>
            <a:r>
              <a:rPr lang="en-US" sz="1800" spc="-5" dirty="0" smtClean="0">
                <a:latin typeface="+mj-lt"/>
                <a:cs typeface="Arial"/>
              </a:rPr>
              <a:t>(Procedural):  </a:t>
            </a:r>
            <a:r>
              <a:rPr lang="en-US" sz="1800" spc="-5" dirty="0">
                <a:latin typeface="+mj-lt"/>
                <a:cs typeface="Arial"/>
              </a:rPr>
              <a:t>To approve the weekly meeting minutes of the </a:t>
            </a:r>
            <a:r>
              <a:rPr lang="en-US" sz="1800" spc="-5" dirty="0" smtClean="0">
                <a:latin typeface="+mj-lt"/>
                <a:cs typeface="Arial"/>
              </a:rPr>
              <a:t>13 June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18-24/0063r0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20 </a:t>
            </a:r>
            <a:r>
              <a:rPr lang="en-US" sz="1600" spc="-5" dirty="0">
                <a:solidFill>
                  <a:schemeClr val="tx1"/>
                </a:solidFill>
                <a:cs typeface="Arial"/>
              </a:rPr>
              <a:t>June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4"/>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the upper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Future use of the upper 6 GHz band</a:t>
            </a:r>
            <a:endParaRPr lang="en-GB" sz="1800" dirty="0" smtClean="0"/>
          </a:p>
          <a:p>
            <a:pPr marL="630238" marR="117475" lvl="1" indent="-230188" algn="just">
              <a:buChar char="•"/>
              <a:tabLst>
                <a:tab pos="230188" algn="l"/>
              </a:tabLst>
            </a:pPr>
            <a:r>
              <a:rPr lang="en-US" sz="1600" spc="-5" dirty="0" smtClean="0">
                <a:cs typeface="Arial"/>
              </a:rPr>
              <a:t>Publication date:  4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 July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www.acma.gov.au/consultations/2024-05/planning-options-upper-6-ghz-band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18-24/0065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62798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smtClean="0"/>
              <a:t>On 31 May 2024, the Official Journal of the European Union </a:t>
            </a:r>
            <a:r>
              <a:rPr lang="en-US" sz="1600" dirty="0" smtClean="0">
                <a:hlinkClick r:id="rId3"/>
              </a:rPr>
              <a:t>published</a:t>
            </a:r>
            <a:r>
              <a:rPr lang="en-US" sz="1600" dirty="0" smtClean="0"/>
              <a:t> "Commission Implementing Decision (EU) 2024/1467 of 27 May 2024 amending Implementing Decision (EU) 2019/785 on the </a:t>
            </a:r>
            <a:r>
              <a:rPr lang="en-US" sz="1600" dirty="0" err="1" smtClean="0"/>
              <a:t>harmonisation</a:t>
            </a:r>
            <a:r>
              <a:rPr lang="en-US" sz="1600" dirty="0" smtClean="0"/>
              <a:t> of radio spectrum for equipment using ultra-wideband technology in the Union (notified under document C(2024) 3377)".</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July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10:30am ET on </a:t>
            </a:r>
            <a:r>
              <a:rPr lang="en-US" sz="1600" dirty="0" smtClean="0">
                <a:solidFill>
                  <a:schemeClr val="tx1"/>
                </a:solidFill>
              </a:rPr>
              <a:t>18 July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a:t>
            </a:r>
            <a:r>
              <a:rPr lang="en-US" sz="1600" dirty="0" smtClean="0"/>
              <a:t>public </a:t>
            </a:r>
            <a:r>
              <a:rPr lang="en-US" sz="1600" dirty="0"/>
              <a:t>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  The submission deadline is 6 August 2024.</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1 June 2024, Malaysia MCMC </a:t>
            </a:r>
            <a:r>
              <a:rPr lang="en-US" sz="1600" dirty="0">
                <a:hlinkClick r:id="rId3"/>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80835592"/>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27 June 2024</a:t>
                      </a:r>
                      <a:r>
                        <a:rPr lang="en-US" sz="1500" baseline="0" dirty="0"/>
                        <a:t>, 3:00pm ET to 3:55pm ET</a:t>
                      </a:r>
                      <a:endParaRPr lang="en-US" sz="1500" dirty="0"/>
                    </a:p>
                  </a:txBody>
                  <a:tcPr anchor="ctr"/>
                </a:tc>
                <a:extLst>
                  <a:ext uri="{0D108BD9-81ED-4DB2-BD59-A6C34878D82A}">
                    <a16:rowId xmlns:a16="http://schemas.microsoft.com/office/drawing/2014/main" xmlns=""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Australia ACMA’s consultation on the upper 6 GHz band</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75737</TotalTime>
  <Words>1667</Words>
  <Application>Microsoft Office PowerPoint</Application>
  <PresentationFormat>Widescreen</PresentationFormat>
  <Paragraphs>351</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Australia ACMA’s consultation on the upper 6 GHz band</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18-24/0064r0</dc:title>
  <dc:creator>Edward Au</dc:creator>
  <cp:keywords>20 June 2024</cp:keywords>
  <cp:lastModifiedBy>Edward Au</cp:lastModifiedBy>
  <cp:revision>6073</cp:revision>
  <cp:lastPrinted>1601-01-01T00:00:00Z</cp:lastPrinted>
  <dcterms:created xsi:type="dcterms:W3CDTF">2016-03-03T14:54:45Z</dcterms:created>
  <dcterms:modified xsi:type="dcterms:W3CDTF">2024-06-20T17:15:04Z</dcterms:modified>
  <cp:category>IEEE 802.18 RR-TAG agenda</cp:category>
</cp:coreProperties>
</file>