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42" r:id="rId13"/>
    <p:sldId id="943" r:id="rId14"/>
    <p:sldId id="882" r:id="rId15"/>
    <p:sldId id="930" r:id="rId16"/>
    <p:sldId id="898" r:id="rId17"/>
    <p:sldId id="93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80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58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802.18-24/0050r0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49-00-0000-rr-tag-minutes-18-april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ma.gov.au/consultations/2024-03/draft-five-year-spectrum-outlook-2024-29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36&amp;is_group=0000&amp;is_year=2024" TargetMode="External"/><Relationship Id="rId11" Type="http://schemas.openxmlformats.org/officeDocument/2006/relationships/hyperlink" Target="https://apps.anatel.gov.br/ParticipaAnatel/VisualizarTextoConsulta.aspx?TelaDeOrigem=2&amp;ConsultaId=20229" TargetMode="External"/><Relationship Id="rId5" Type="http://schemas.openxmlformats.org/officeDocument/2006/relationships/hyperlink" Target="https://mentor.ieee.org/802.18/documents?is_dcn=31&amp;is_group=0000&amp;is_year=2024" TargetMode="External"/><Relationship Id="rId10" Type="http://schemas.openxmlformats.org/officeDocument/2006/relationships/hyperlink" Target="https://www.icasa.org.za/news/2024/icasa-publishes-the-draft-radio-frequency-migration-plan-and-the-draft-international-mobile-telecommunication-roadmap-for-public-consultation" TargetMode="External"/><Relationship Id="rId4" Type="http://schemas.openxmlformats.org/officeDocument/2006/relationships/hyperlink" Target="https://www.nbtc.go.th/News/publichearing/64952.aspx?lang=th-TH" TargetMode="External"/><Relationship Id="rId9" Type="http://schemas.openxmlformats.org/officeDocument/2006/relationships/hyperlink" Target="https://mentor.ieee.org/802.18/documents?is_dcn=39&amp;is_group=0000&amp;is_year=202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48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april-2024-open-commission-meet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o.io.gov.mo/bo/i/2024/16/despce.asp#6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4/18-24-0017-00-0000-liaison-from-itu-r-working-party-5d-availability-of-addendum-1-to-circular-letter-5-lcce-109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arriott.com/event-reservations/reservation-link.mi?id=1694805711377&amp;key=GRP&amp;app=resvlink" TargetMode="External"/><Relationship Id="rId5" Type="http://schemas.openxmlformats.org/officeDocument/2006/relationships/hyperlink" Target="https://web.cvent.com/event/64f6931c-b20d-44af-a54e-4830fa2f7097/summary" TargetMode="Externa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25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18 April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18-24/0049r0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Status of 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43626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Translation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here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.  It is now under IEEE 802 LMSC’s EC letter ballot.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7"/>
              </a:rPr>
              <a:t>RSS-210 Issue 11: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Apparatus: Category I </a:t>
            </a:r>
            <a:r>
              <a:rPr lang="en-US" sz="1400" dirty="0" smtClean="0">
                <a:hlinkClick r:id="rId7"/>
              </a:rPr>
              <a:t>Equipment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8"/>
              </a:rPr>
              <a:t>Draft Five-year spectrum outlook 2024-29 and 2024-25 work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8"/>
              </a:rPr>
              <a:t>program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is available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9"/>
              </a:rPr>
              <a:t>here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.  It is now under IEEE 802 LMSC’s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offline review.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8am CET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16 May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South Africa ICASA:  </a:t>
            </a:r>
            <a:r>
              <a:rPr lang="en-US" sz="1400" dirty="0" smtClean="0">
                <a:hlinkClick r:id="rId10"/>
              </a:rPr>
              <a:t>Draft </a:t>
            </a:r>
            <a:r>
              <a:rPr lang="en-US" sz="1400" dirty="0">
                <a:hlinkClick r:id="rId10"/>
              </a:rPr>
              <a:t>Radio Frequency Migration Plan</a:t>
            </a:r>
            <a:r>
              <a:rPr lang="en-US" sz="1400" dirty="0"/>
              <a:t>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, Thursday, 23 May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Brazil ANATEL: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11"/>
              </a:rPr>
              <a:t>Collection of inputs about the role of connectivity in the development of AI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Canada RABC’s consultation: RSS-210 Issue 11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RSS-210 </a:t>
            </a:r>
            <a:r>
              <a:rPr lang="en-US" sz="1800" dirty="0"/>
              <a:t>Issue 11: </a:t>
            </a:r>
            <a:r>
              <a:rPr lang="en-US" sz="1800" dirty="0" err="1"/>
              <a:t>Licence</a:t>
            </a:r>
            <a:r>
              <a:rPr lang="en-US" sz="1800" dirty="0"/>
              <a:t>-Exempt Radio Apparatus: Category I </a:t>
            </a:r>
            <a:r>
              <a:rPr lang="en-US" sz="1800" dirty="0" smtClean="0"/>
              <a:t>Equipment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3 May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://www.rabc-cccr.ca/ised-radio-standards-specification-rss-210-issue-11-february-2024-licence-exempt-radio-apparatus-category-i-equipment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/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18-24/0048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7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18-24/0048r1 [Placeholder]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spc="-5" dirty="0">
                <a:cs typeface="Arial"/>
              </a:rPr>
              <a:t>response to the </a:t>
            </a:r>
            <a:r>
              <a:rPr lang="en-US" sz="1800" spc="-5" dirty="0" smtClean="0">
                <a:cs typeface="Arial"/>
              </a:rPr>
              <a:t>Canada </a:t>
            </a:r>
            <a:r>
              <a:rPr lang="en-US" sz="1800" dirty="0"/>
              <a:t>Radio Advisory Board of Canada </a:t>
            </a:r>
            <a:r>
              <a:rPr lang="en-US" sz="1800" spc="-5" dirty="0" smtClean="0">
                <a:cs typeface="Arial"/>
              </a:rPr>
              <a:t>(RABC)’s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/>
              <a:t>Draft RSS-210 Issue 11: </a:t>
            </a:r>
            <a:r>
              <a:rPr lang="en-US" sz="1800" dirty="0" err="1"/>
              <a:t>Licence</a:t>
            </a:r>
            <a:r>
              <a:rPr lang="en-US" sz="1800" dirty="0"/>
              <a:t>-Exempt Radio Apparatus: Category I Equipment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</a:t>
            </a:r>
            <a:r>
              <a:rPr lang="en-US" sz="1800" spc="-5" dirty="0" smtClean="0">
                <a:cs typeface="Arial"/>
              </a:rPr>
              <a:t>LMSC for submission </a:t>
            </a:r>
            <a:r>
              <a:rPr lang="en-GB" sz="1800" dirty="0" smtClean="0"/>
              <a:t>to the RABC 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Canada RABC’s consultation: RSS-210 Issue 11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Through an </a:t>
            </a:r>
            <a:r>
              <a:rPr lang="en-US" sz="1600" dirty="0">
                <a:hlinkClick r:id="rId3"/>
              </a:rPr>
              <a:t>Order from the Chief Executive No. 64/2024</a:t>
            </a:r>
            <a:r>
              <a:rPr lang="en-US" sz="1600" dirty="0"/>
              <a:t> on 5 April 2024, Macau S.A.R, allows Wireless data communications equipment (excluding cordless telephone systems) to operate in the range 5925 MHz to 6425 MHz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711693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 May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mixed-mode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05151"/>
            <a:ext cx="5179484" cy="4928587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2024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May interim (Credited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session)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120725" y="1505151"/>
            <a:ext cx="5179484" cy="492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117475" indent="0" algn="just">
              <a:tabLst>
                <a:tab pos="230188" algn="l"/>
              </a:tabLst>
            </a:pPr>
            <a:r>
              <a:rPr lang="en-US" sz="2000" kern="0" spc="-5" dirty="0" smtClean="0">
                <a:solidFill>
                  <a:schemeClr val="tx1"/>
                </a:solidFill>
                <a:cs typeface="Arial"/>
              </a:rPr>
              <a:t>2024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5"/>
              </a:rPr>
              <a:t>Meeting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Registration until 17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28 June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28 June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6"/>
              </a:rPr>
              <a:t>Hotel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kern="0" smtClean="0">
                <a:solidFill>
                  <a:schemeClr val="tx1"/>
                </a:solidFill>
              </a:rPr>
              <a:t>until 10 May 2024</a:t>
            </a:r>
            <a:r>
              <a:rPr lang="en-US" sz="1400" kern="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Canada </a:t>
            </a:r>
            <a:r>
              <a:rPr lang="en-US" sz="1800" i="1" dirty="0">
                <a:solidFill>
                  <a:srgbClr val="00B050"/>
                </a:solidFill>
              </a:rPr>
              <a:t>RABC’s consultation </a:t>
            </a:r>
            <a:r>
              <a:rPr lang="en-US" sz="1800" i="1" dirty="0" smtClean="0">
                <a:solidFill>
                  <a:srgbClr val="00B050"/>
                </a:solidFill>
              </a:rPr>
              <a:t>on RSS-210 Issue 11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75255</TotalTime>
  <Words>1764</Words>
  <Application>Microsoft Office PowerPoint</Application>
  <PresentationFormat>Widescreen</PresentationFormat>
  <Paragraphs>366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Canada RABC’s consultation: RSS-210 Issue 11 (1)</vt:lpstr>
      <vt:lpstr>Canada RABC’s consultation: RSS-210 Issue 11 (2)</vt:lpstr>
      <vt:lpstr>General discussion items (1)</vt:lpstr>
      <vt:lpstr>General discussion items (2)</vt:lpstr>
      <vt:lpstr>Meeting schedule next week</vt:lpstr>
      <vt:lpstr>Future mixed-mode meetings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18-24/0050r0</dc:title>
  <dc:creator>Edward Au</dc:creator>
  <cp:keywords>25 April 2024</cp:keywords>
  <cp:lastModifiedBy>Edward Au</cp:lastModifiedBy>
  <cp:revision>6006</cp:revision>
  <cp:lastPrinted>1601-01-01T00:00:00Z</cp:lastPrinted>
  <dcterms:created xsi:type="dcterms:W3CDTF">2016-03-03T14:54:45Z</dcterms:created>
  <dcterms:modified xsi:type="dcterms:W3CDTF">2024-04-21T17:04:06Z</dcterms:modified>
  <cp:category>IEEE 802.18 RR-TAG agenda</cp:category>
</cp:coreProperties>
</file>