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8" r:id="rId13"/>
    <p:sldId id="941" r:id="rId14"/>
    <p:sldId id="942" r:id="rId15"/>
    <p:sldId id="882" r:id="rId16"/>
    <p:sldId id="930" r:id="rId17"/>
    <p:sldId id="898" r:id="rId18"/>
    <p:sldId id="933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18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81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802.18-24/0046r0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45-00-0000-rr-tag-minutes-11-april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ma.gov.au/consultations/2024-03/draft-five-year-spectrum-outlook-2024-29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36&amp;is_group=0000&amp;is_year=2024" TargetMode="External"/><Relationship Id="rId5" Type="http://schemas.openxmlformats.org/officeDocument/2006/relationships/hyperlink" Target="https://mentor.ieee.org/802.18/documents?is_dcn=31&amp;is_group=0000&amp;is_year=2024" TargetMode="External"/><Relationship Id="rId4" Type="http://schemas.openxmlformats.org/officeDocument/2006/relationships/hyperlink" Target="https://www.nbtc.go.th/News/publichearing/64952.aspx?lang=th-TH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9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april-2024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ane.gov.co/Sliders/ANE%202024/Documento%20soporte%20radares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a.gov.hk/filemanager/ofca/en/content_144/hk_freq_table_en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rriott.com/event-reservations/reservation-link.mi?id=1694805711377&amp;key=GRP&amp;app=resvlink" TargetMode="External"/><Relationship Id="rId5" Type="http://schemas.openxmlformats.org/officeDocument/2006/relationships/hyperlink" Target="https://web.cvent.com/event/64f6931c-b20d-44af-a54e-4830fa2f7097/summary" TargetMode="Externa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18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11 April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18-24/0045r0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7"/>
              </a:rPr>
              <a:t>RSS-210 Issue 11: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Apparatus: Category I </a:t>
            </a:r>
            <a:r>
              <a:rPr lang="en-US" sz="1400" dirty="0" smtClean="0">
                <a:hlinkClick r:id="rId7"/>
              </a:rPr>
              <a:t>Equipment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Draft Five-year spectrum outlook 2024-29 and 2024-25 work program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22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3:00pm ET, 4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18-24/0039r4 [Placeholder]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Australia Australian Communications and Media Authority (ACMA)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GB" sz="1800" dirty="0"/>
              <a:t>Draft Five-year spectrum outlook 2024-29 and 2024-25 work </a:t>
            </a:r>
            <a:r>
              <a:rPr lang="en-GB" sz="1800" dirty="0" smtClean="0"/>
              <a:t>program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</a:t>
            </a:r>
            <a:r>
              <a:rPr lang="en-US" sz="1800" spc="-5" dirty="0" smtClean="0">
                <a:cs typeface="Arial"/>
              </a:rPr>
              <a:t>LMSC for submission </a:t>
            </a:r>
            <a:r>
              <a:rPr lang="en-GB" sz="1800" dirty="0" smtClean="0"/>
              <a:t>to the ACMA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Australia ACMA’s consultation on spectrum </a:t>
            </a:r>
            <a:r>
              <a:rPr lang="en-US" sz="2800" dirty="0" smtClean="0">
                <a:solidFill>
                  <a:srgbClr val="0070C0"/>
                </a:solidFill>
              </a:rPr>
              <a:t>outlook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Canada RABC’s consultation: RSS-210 Issue 11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RSS-210 </a:t>
            </a:r>
            <a:r>
              <a:rPr lang="en-US" sz="1800" dirty="0"/>
              <a:t>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</a:t>
            </a:r>
            <a:r>
              <a:rPr lang="en-US" sz="1800" dirty="0" smtClean="0"/>
              <a:t>Equipment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3 May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3:00pm ET, 18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://www.rabc-cccr.ca/ised-radio-standards-specification-rss-210-issue-11-february-2024-licence-exempt-radio-apparatus-category-i-equipment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/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TBD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7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4 April 2024, Colombia's National Spectrum Agency (ANE) </a:t>
            </a:r>
            <a:r>
              <a:rPr lang="en-US" sz="1600" dirty="0">
                <a:hlinkClick r:id="rId4"/>
              </a:rPr>
              <a:t>issued</a:t>
            </a:r>
            <a:r>
              <a:rPr lang="en-US" sz="1600" dirty="0"/>
              <a:t> a resolution that regulates the technical and operational conditions for short-range radio communications, including cabin radars that operate in the unlicensed band of 57 GHz to 64 GHz.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 April 2024, Hong Kong Office of the Communications Authority (OFCA)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published</a:t>
            </a:r>
            <a:r>
              <a:rPr lang="en-US" sz="1600" dirty="0" smtClean="0">
                <a:solidFill>
                  <a:schemeClr val="tx1"/>
                </a:solidFill>
              </a:rPr>
              <a:t> the latest version of the table of frequency allocation.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66592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25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mixed-mode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05151"/>
            <a:ext cx="5179484" cy="4928587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2024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May interim (Credited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session)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120725" y="1505151"/>
            <a:ext cx="5179484" cy="492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117475" indent="0" algn="just">
              <a:tabLst>
                <a:tab pos="230188" algn="l"/>
              </a:tabLst>
            </a:pPr>
            <a:r>
              <a:rPr lang="en-US" sz="2000" kern="0" spc="-5" dirty="0" smtClean="0">
                <a:solidFill>
                  <a:schemeClr val="tx1"/>
                </a:solidFill>
                <a:cs typeface="Arial"/>
              </a:rPr>
              <a:t>2024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5"/>
              </a:rPr>
              <a:t>Meeting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Registration until 17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28 June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28 June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6"/>
              </a:rPr>
              <a:t>Hotel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kern="0" smtClean="0">
                <a:solidFill>
                  <a:schemeClr val="tx1"/>
                </a:solidFill>
              </a:rPr>
              <a:t>until 10 May 2024</a:t>
            </a:r>
            <a:r>
              <a:rPr lang="en-US" sz="1400" kern="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Canada </a:t>
            </a:r>
            <a:r>
              <a:rPr lang="en-US" sz="1800" i="1" dirty="0">
                <a:solidFill>
                  <a:srgbClr val="00B050"/>
                </a:solidFill>
              </a:rPr>
              <a:t>RABC’s consultation </a:t>
            </a:r>
            <a:r>
              <a:rPr lang="en-US" sz="1800" i="1" dirty="0" smtClean="0">
                <a:solidFill>
                  <a:srgbClr val="00B050"/>
                </a:solidFill>
              </a:rPr>
              <a:t>on RSS-210 Issue 11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75061</TotalTime>
  <Words>1781</Words>
  <Application>Microsoft Office PowerPoint</Application>
  <PresentationFormat>Widescreen</PresentationFormat>
  <Paragraphs>379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Australia ACMA’s consultation on spectrum outlook (1)</vt:lpstr>
      <vt:lpstr>Australia ACMA’s consultation on spectrum outlook (2)</vt:lpstr>
      <vt:lpstr>Canada RABC’s consultation: RSS-210 Issue 11</vt:lpstr>
      <vt:lpstr>General discussion items (1)</vt:lpstr>
      <vt:lpstr>General discussion items (2)</vt:lpstr>
      <vt:lpstr>Meeting schedule next week</vt:lpstr>
      <vt:lpstr>Future mixed-mode meetings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18-24/0046r0</dc:title>
  <dc:creator>Edward Au</dc:creator>
  <cp:keywords>18 April 2024</cp:keywords>
  <cp:lastModifiedBy>Edward Au</cp:lastModifiedBy>
  <cp:revision>5986</cp:revision>
  <cp:lastPrinted>1601-01-01T00:00:00Z</cp:lastPrinted>
  <dcterms:created xsi:type="dcterms:W3CDTF">2016-03-03T14:54:45Z</dcterms:created>
  <dcterms:modified xsi:type="dcterms:W3CDTF">2024-04-12T18:50:43Z</dcterms:modified>
  <cp:category>IEEE 802.18 RR-TAG agenda</cp:category>
</cp:coreProperties>
</file>