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7" r:id="rId5"/>
    <p:sldId id="90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802.18-24/0044r0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47-00-0000-liaison-from-etsi-isg-thz-on-the-publication-of-gr-thz-001-and-gr-thz-002.docx" TargetMode="External"/><Relationship Id="rId4" Type="http://schemas.openxmlformats.org/officeDocument/2006/relationships/hyperlink" Target="https://www.fcc.gov/ecfs/document/1041623801853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May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Packet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</a:t>
            </a:r>
            <a:r>
              <a:rPr lang="en-US" sz="1800" dirty="0" smtClean="0"/>
              <a:t>presentation (remote)</a:t>
            </a:r>
            <a:endParaRPr lang="en-US" sz="1800" dirty="0" smtClean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  <a:r>
              <a:rPr lang="en-US" sz="1800" dirty="0" smtClean="0"/>
              <a:t>(a motion expected)</a:t>
            </a:r>
            <a:endParaRPr lang="en-US" sz="18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4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 Inc. in the matter of enabling next-generation terrestrial positioning, navigation, and timing and 5G: a plan for the lower 900 MHz band (902-928 MHz)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5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69376</TotalTime>
  <Words>436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May Chair’s Opening Report </vt:lpstr>
      <vt:lpstr>RR-TAG at a glance</vt:lpstr>
      <vt:lpstr>Progress since the 2024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18-24/0044r0</dc:title>
  <dc:creator>Edward Au</dc:creator>
  <cp:keywords>Chair's opening report</cp:keywords>
  <cp:lastModifiedBy>Edward Au</cp:lastModifiedBy>
  <cp:revision>5029</cp:revision>
  <cp:lastPrinted>1601-01-01T00:00:00Z</cp:lastPrinted>
  <dcterms:created xsi:type="dcterms:W3CDTF">2016-03-03T14:54:45Z</dcterms:created>
  <dcterms:modified xsi:type="dcterms:W3CDTF">2024-05-11T18:58:50Z</dcterms:modified>
  <cp:category>2024 May interim</cp:category>
</cp:coreProperties>
</file>