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40" r:id="rId13"/>
    <p:sldId id="941" r:id="rId14"/>
    <p:sldId id="938" r:id="rId15"/>
    <p:sldId id="882" r:id="rId16"/>
    <p:sldId id="939" r:id="rId17"/>
    <p:sldId id="930" r:id="rId18"/>
    <p:sldId id="898" r:id="rId19"/>
    <p:sldId id="933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800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92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97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2356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34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802.18-24/0040r0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41-00-0000-rr-tag-minutes-4-april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ocuments?is_dcn=36&amp;is_group=0000&amp;is_year=202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31&amp;is_group=0000&amp;is_year=2024" TargetMode="External"/><Relationship Id="rId5" Type="http://schemas.openxmlformats.org/officeDocument/2006/relationships/hyperlink" Target="https://www.nbtc.go.th/News/publichearing/64952.aspx?lang=th-TH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9" Type="http://schemas.openxmlformats.org/officeDocument/2006/relationships/hyperlink" Target="https://www.acma.gov.au/consultations/2024-03/draft-five-year-spectrum-outlook-2024-29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tc.go.th/News/publichearing/64952.aspx?lang=th-T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6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4-03/draft-five-year-spectrum-outlook-2024-29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9&amp;is_group=0000&amp;is_year=202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__data/assets/pdf_file/0020/281630/Statement-Plan-of-Work-2024-25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sites/default/files/publications/national-spectrum-strategy-implementation-plan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ne.gov.co/Sliders/ANE%202024/Documento%20soporte%20radares.pdf" TargetMode="External"/><Relationship Id="rId5" Type="http://schemas.openxmlformats.org/officeDocument/2006/relationships/hyperlink" Target="https://www.fcc.gov/april-2024-open-commission-meeting" TargetMode="External"/><Relationship Id="rId4" Type="http://schemas.openxmlformats.org/officeDocument/2006/relationships/hyperlink" Target="https://www.fcc.gov/document/fcc-adopts-rules-iot-cybersecurity-labeling-progra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bout/publications/chart-of-radio-spectrum-allocations-in-new-zealand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5" Type="http://schemas.openxmlformats.org/officeDocument/2006/relationships/hyperlink" Target="https://www.ofca.gov.hk/filemanager/ofca/en/content_144/hk_freq_table_en.pdf" TargetMode="External"/><Relationship Id="rId4" Type="http://schemas.openxmlformats.org/officeDocument/2006/relationships/hyperlink" Target="https://www.ncc.gov.tw/chinese/files/24032/538_50063_240328_3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11 April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4 April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18-24/0041r0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Status of 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43626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11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6 GHz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Second Further Notice of Proposed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Rulemaking (Reply comments)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Translation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of selected contents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Draft response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8"/>
              </a:rPr>
              <a:t>RSS-210 Issue 11: </a:t>
            </a:r>
            <a:r>
              <a:rPr lang="en-US" sz="1400" dirty="0" err="1">
                <a:hlinkClick r:id="rId8"/>
              </a:rPr>
              <a:t>Licence</a:t>
            </a:r>
            <a:r>
              <a:rPr lang="en-US" sz="1400" dirty="0">
                <a:hlinkClick r:id="rId8"/>
              </a:rPr>
              <a:t>-Exempt Radio Apparatus: Category I </a:t>
            </a:r>
            <a:r>
              <a:rPr lang="en-US" sz="1400" dirty="0" smtClean="0">
                <a:hlinkClick r:id="rId8"/>
              </a:rPr>
              <a:t>Equipment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9"/>
              </a:rPr>
              <a:t>Draft Five-year spectrum outlook 2024-29 and 2024-25 work program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Thailand NBTC’s consultation on lower 6 GHz band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</a:t>
            </a:r>
            <a:r>
              <a:rPr lang="en-GB" sz="1800" dirty="0"/>
              <a:t>amendment to technical standards for telecommunications equipment and equipment using the frequency 5.925 – 6.425 GHz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29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1 May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18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www.nbtc.go.th/News/publichearing/64952.aspx?lang=th-TH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18-24/0036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April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54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18-24/0036r2 </a:t>
            </a:r>
            <a:r>
              <a:rPr lang="en-GB" sz="1800" dirty="0" smtClean="0">
                <a:solidFill>
                  <a:schemeClr val="accent2"/>
                </a:solidFill>
              </a:rPr>
              <a:t>[Placeholder]</a:t>
            </a:r>
            <a:r>
              <a:rPr lang="en-GB" sz="1800" dirty="0" smtClean="0"/>
              <a:t> </a:t>
            </a:r>
            <a:r>
              <a:rPr lang="en-US" sz="1800" spc="-5" dirty="0">
                <a:cs typeface="Arial"/>
              </a:rPr>
              <a:t>in response to the </a:t>
            </a:r>
            <a:r>
              <a:rPr lang="en-US" sz="1800" spc="-5" dirty="0" smtClean="0">
                <a:cs typeface="Arial"/>
              </a:rPr>
              <a:t>Thailand National Broadcasting and Telecommunications Commission (NBTC)</a:t>
            </a:r>
            <a:r>
              <a:rPr lang="en-US" sz="1800" spc="-5" dirty="0">
                <a:cs typeface="Arial"/>
              </a:rPr>
              <a:t>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GB" sz="1800" dirty="0"/>
              <a:t>Draft amendment to technical standards for telecommunications equipment and equipment using the frequency 5.925 – 6.425 GHz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cs typeface="Arial"/>
              </a:rPr>
              <a:t>for review and approval by the IEEE 802 LMSC for submission to </a:t>
            </a:r>
            <a:r>
              <a:rPr lang="en-GB" sz="1800" dirty="0" smtClean="0"/>
              <a:t>for </a:t>
            </a:r>
            <a:r>
              <a:rPr lang="en-GB" sz="1800" dirty="0"/>
              <a:t>review and approval by the IEEE 802 LSMC for submission to </a:t>
            </a:r>
            <a:r>
              <a:rPr lang="en-GB" sz="1800" dirty="0" smtClean="0"/>
              <a:t>the NBTC before </a:t>
            </a:r>
            <a:r>
              <a:rPr lang="en-GB" sz="1800" dirty="0"/>
              <a:t>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Thailand NBTC’s consultation on lower 6 GHz </a:t>
            </a:r>
            <a:r>
              <a:rPr lang="en-US" sz="2800" dirty="0" smtClean="0">
                <a:solidFill>
                  <a:srgbClr val="0070C0"/>
                </a:solidFill>
              </a:rPr>
              <a:t>band (</a:t>
            </a:r>
            <a:r>
              <a:rPr lang="en-US" sz="2800" dirty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1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Australia ACMA’s consultation on spectrum outlook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Five-year </a:t>
            </a:r>
            <a:r>
              <a:rPr lang="en-GB" sz="1800" dirty="0"/>
              <a:t>spectrum outlook </a:t>
            </a:r>
            <a:r>
              <a:rPr lang="en-GB" sz="1800" dirty="0" smtClean="0"/>
              <a:t>2024-29 and 2024-25 work program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March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22 April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4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www.acma.gov.au/consultations/2024-03/draft-five-year-spectrum-outlook-2024-29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18-24/0039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26 March 2024, </a:t>
            </a:r>
            <a:r>
              <a:rPr lang="en-US" sz="1600" dirty="0" smtClean="0"/>
              <a:t>the </a:t>
            </a:r>
            <a:r>
              <a:rPr lang="en-US" sz="1600" dirty="0"/>
              <a:t>final version of the Plan of work </a:t>
            </a:r>
            <a:r>
              <a:rPr lang="en-US" sz="1600" dirty="0" smtClean="0"/>
              <a:t>2024/25 is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.</a:t>
            </a:r>
            <a:r>
              <a:rPr lang="en-US" sz="1600" dirty="0"/>
              <a:t> </a:t>
            </a:r>
            <a:endParaRPr lang="en-US" sz="1600" dirty="0" smtClean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March 2024, the Unites States National Telecommunications and Information Administration (NTIA)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 the National Spectrum Strategy Implementation Plan.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14 March 2024, the United States Federal Communications Commission (FCC) </a:t>
            </a:r>
            <a:r>
              <a:rPr lang="en-US" sz="1600" dirty="0">
                <a:hlinkClick r:id="rId4"/>
              </a:rPr>
              <a:t>voted</a:t>
            </a:r>
            <a:r>
              <a:rPr lang="en-US" sz="1600" dirty="0"/>
              <a:t> to create a voluntary cybersecurity labeling program for wireless consumer </a:t>
            </a:r>
            <a:r>
              <a:rPr lang="en-US" sz="1600" dirty="0" err="1"/>
              <a:t>IoT</a:t>
            </a:r>
            <a:r>
              <a:rPr lang="en-US" sz="1600" dirty="0"/>
              <a:t> products.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4 April 2024, Colombia's National Spectrum Agency (ANE) </a:t>
            </a:r>
            <a:r>
              <a:rPr lang="en-US" sz="1600" dirty="0">
                <a:hlinkClick r:id="rId6"/>
              </a:rPr>
              <a:t>issued</a:t>
            </a:r>
            <a:r>
              <a:rPr lang="en-US" sz="1600" dirty="0"/>
              <a:t> a resolution that regulates the technical and operational conditions for short-range radio communications, including cabin radars that operate in the unlicensed band of 57 GHz to 64 GHz.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69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 Radio Spectrum Management (RSM)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the latest chart of radio spectrum allocations in New </a:t>
            </a:r>
            <a:r>
              <a:rPr lang="en-US" sz="1600" dirty="0" smtClean="0"/>
              <a:t>Zealand since early March.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</a:t>
            </a:r>
            <a:r>
              <a:rPr lang="en-US" sz="1600" dirty="0"/>
              <a:t>27 March 2024, Taiwan National Communications Commission (NCC) released a </a:t>
            </a:r>
            <a:r>
              <a:rPr lang="en-US" sz="1600" dirty="0">
                <a:hlinkClick r:id="rId4"/>
              </a:rPr>
              <a:t>public notice</a:t>
            </a:r>
            <a:r>
              <a:rPr lang="en-US" sz="1600" dirty="0"/>
              <a:t> informing that, effective immediately, the 5.945 GHz to 6.425 GHz band can be used for disaster response and emergency rescue in remote areas without requiring any radio </a:t>
            </a:r>
            <a:r>
              <a:rPr lang="en-US" sz="1600" dirty="0" err="1" smtClean="0"/>
              <a:t>licence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 April 2024, Hong Kong Office of the Communications Authority (OFCA)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published</a:t>
            </a:r>
            <a:r>
              <a:rPr lang="en-US" sz="1600" dirty="0" smtClean="0">
                <a:solidFill>
                  <a:schemeClr val="tx1"/>
                </a:solidFill>
              </a:rPr>
              <a:t> the latest version of the table of frequency allocation.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6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556101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18 April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>
                <a:solidFill>
                  <a:srgbClr val="00B050"/>
                </a:solidFill>
              </a:rPr>
              <a:t>Review and motion:  </a:t>
            </a:r>
            <a:r>
              <a:rPr lang="en-US" sz="1800" i="1" dirty="0" smtClean="0">
                <a:solidFill>
                  <a:srgbClr val="00B050"/>
                </a:solidFill>
              </a:rPr>
              <a:t>Thailand NBTC’s </a:t>
            </a:r>
            <a:r>
              <a:rPr lang="en-US" sz="1800" i="1" dirty="0">
                <a:solidFill>
                  <a:srgbClr val="00B050"/>
                </a:solidFill>
              </a:rPr>
              <a:t>consultation </a:t>
            </a:r>
            <a:r>
              <a:rPr lang="en-US" sz="1800" i="1" dirty="0" smtClean="0">
                <a:solidFill>
                  <a:srgbClr val="00B050"/>
                </a:solidFill>
              </a:rPr>
              <a:t>on lower 6 GHz band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Review:  Australia ACMA’s consultation </a:t>
            </a:r>
            <a:r>
              <a:rPr lang="en-US" sz="1800" i="1" dirty="0">
                <a:solidFill>
                  <a:srgbClr val="00B050"/>
                </a:solidFill>
              </a:rPr>
              <a:t>on </a:t>
            </a:r>
            <a:r>
              <a:rPr lang="en-US" sz="1800" i="1" dirty="0" smtClean="0">
                <a:solidFill>
                  <a:srgbClr val="00B050"/>
                </a:solidFill>
              </a:rPr>
              <a:t>spectrum outlook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74989</TotalTime>
  <Words>1820</Words>
  <Application>Microsoft Office PowerPoint</Application>
  <PresentationFormat>Widescreen</PresentationFormat>
  <Paragraphs>388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Thailand NBTC’s consultation on lower 6 GHz band (1)</vt:lpstr>
      <vt:lpstr>Thailand NBTC’s consultation on lower 6 GHz band (2)</vt:lpstr>
      <vt:lpstr>Australia ACMA’s consultation on spectrum outlook</vt:lpstr>
      <vt:lpstr>General discussion items (1)</vt:lpstr>
      <vt:lpstr>General discussion items (2)</vt:lpstr>
      <vt:lpstr>General discussion items (3)</vt:lpstr>
      <vt:lpstr>Meeting schedule next week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18-24/0040r0</dc:title>
  <dc:creator>Edward Au</dc:creator>
  <cp:keywords>11 April 2024</cp:keywords>
  <cp:lastModifiedBy>Edward Au</cp:lastModifiedBy>
  <cp:revision>5970</cp:revision>
  <cp:lastPrinted>1601-01-01T00:00:00Z</cp:lastPrinted>
  <dcterms:created xsi:type="dcterms:W3CDTF">2016-03-03T14:54:45Z</dcterms:created>
  <dcterms:modified xsi:type="dcterms:W3CDTF">2024-04-08T18:09:17Z</dcterms:modified>
  <cp:category>IEEE 802.18 RR-TAG agenda</cp:category>
</cp:coreProperties>
</file>