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8" r:id="rId13"/>
    <p:sldId id="935" r:id="rId14"/>
    <p:sldId id="882" r:id="rId15"/>
    <p:sldId id="930" r:id="rId16"/>
    <p:sldId id="898" r:id="rId17"/>
    <p:sldId id="93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37-00-0000-rr-tag-minutes-28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36&amp;is_group=0000&amp;is_year=2024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ocuments?is_dcn=31&amp;is_group=0000&amp;is_year=202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btc.go.th/News/publichearing/64952.aspx?lang=th-TH" TargetMode="External"/><Relationship Id="rId5" Type="http://schemas.openxmlformats.org/officeDocument/2006/relationships/hyperlink" Target="https://www.acma.gov.au/consultations/2024-03/draft-five-year-spectrum-outlook-2024-29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cept.org/files/9522/Draft-ECC-Report-357_rev.docx" TargetMode="External"/><Relationship Id="rId9" Type="http://schemas.openxmlformats.org/officeDocument/2006/relationships/hyperlink" Target="https://www.rabc-cccr.ca/ised-radio-standards-specification-rss-210-issue-11-february-2024-licence-exempt-radio-apparatus-category-i-equipmen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4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28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18-24/0037r0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4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CEPT: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Draft ECC Report 357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Draft Five-year spectrum outlook 2024-29 and 2024-25 work program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8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9"/>
              </a:rPr>
              <a:t>RSS-210 Issue 11: </a:t>
            </a:r>
            <a:r>
              <a:rPr lang="en-US" sz="1400" dirty="0" err="1">
                <a:hlinkClick r:id="rId9"/>
              </a:rPr>
              <a:t>Licence</a:t>
            </a:r>
            <a:r>
              <a:rPr lang="en-US" sz="1400" dirty="0">
                <a:hlinkClick r:id="rId9"/>
              </a:rPr>
              <a:t>-Exempt 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22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4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TBD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18-24/00XXr0 [Placeholder]</a:t>
            </a:r>
            <a:r>
              <a:rPr lang="en-GB" sz="1800" dirty="0" smtClean="0"/>
              <a:t> </a:t>
            </a:r>
            <a:r>
              <a:rPr lang="en-US" sz="1800" spc="-5" dirty="0">
                <a:cs typeface="Arial"/>
              </a:rPr>
              <a:t>in response to the </a:t>
            </a:r>
            <a:r>
              <a:rPr lang="en-US" sz="1800" spc="-5" dirty="0" smtClean="0">
                <a:cs typeface="Arial"/>
              </a:rPr>
              <a:t>Australia Australian Communications and Media Authority (ACMA)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 smtClean="0"/>
              <a:t>Draft Five-year spectrum outlook 2024-29 and 2024-25 work program”,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LMSC for submission to </a:t>
            </a:r>
            <a:r>
              <a:rPr lang="en-GB" sz="1800" dirty="0" smtClean="0"/>
              <a:t>for </a:t>
            </a:r>
            <a:r>
              <a:rPr lang="en-GB" sz="1800" dirty="0"/>
              <a:t>review and approval by the IEEE 802 LSMC for submission to the </a:t>
            </a:r>
            <a:r>
              <a:rPr lang="en-GB" sz="1800" dirty="0" smtClean="0"/>
              <a:t>ACMA </a:t>
            </a:r>
            <a:r>
              <a:rPr lang="en-GB" sz="1800" dirty="0"/>
              <a:t>before 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Australia ACMA’s consultation on spectrum outlook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694162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11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dirty="0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74885</TotalTime>
  <Words>1674</Words>
  <Application>Microsoft Office PowerPoint</Application>
  <PresentationFormat>Widescreen</PresentationFormat>
  <Paragraphs>358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Australia ACMA’s consultation on spectrum outlook (1)</vt:lpstr>
      <vt:lpstr>Australia ACMA’s consultation on spectrum outlook (2)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18-24/0038r0</dc:title>
  <dc:creator>Edward Au</dc:creator>
  <cp:keywords>4 April 2024</cp:keywords>
  <cp:lastModifiedBy>Edward Au</cp:lastModifiedBy>
  <cp:revision>5949</cp:revision>
  <cp:lastPrinted>1601-01-01T00:00:00Z</cp:lastPrinted>
  <dcterms:created xsi:type="dcterms:W3CDTF">2016-03-03T14:54:45Z</dcterms:created>
  <dcterms:modified xsi:type="dcterms:W3CDTF">2024-03-29T18:31:37Z</dcterms:modified>
  <cp:category>IEEE 802.18 RR-TAG agenda</cp:category>
</cp:coreProperties>
</file>