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6" r:id="rId13"/>
    <p:sldId id="935" r:id="rId14"/>
    <p:sldId id="937" r:id="rId15"/>
    <p:sldId id="938" r:id="rId16"/>
    <p:sldId id="882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879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4-00-0000-rr-tag-minutes-21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1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www.acma.gov.au/consultations/2024-03/draft-five-year-spectrum-outlook-2024-29" TargetMode="External"/><Relationship Id="rId4" Type="http://schemas.openxmlformats.org/officeDocument/2006/relationships/hyperlink" Target="https://cept.org/files/9522/Draft-ECC-Report-357_rev.docx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11!!PDF-E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2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6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28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21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Report 357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Draft Five-year spectrum outlook 2024-29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(Translation of selected contents is available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>
                <a:hlinkClick r:id="rId8"/>
              </a:rPr>
              <a:t>Licence</a:t>
            </a:r>
            <a:r>
              <a:rPr lang="en-US" sz="1400" dirty="0">
                <a:hlinkClick r:id="rId8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14 to 24 May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2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18 April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://www.itu.int/dms_pub/itu-r/md/00/sg05/cir/R00-SG05-CIR-0111!!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18-24/0032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 smtClean="0"/>
              <a:t>Proposed </a:t>
            </a:r>
            <a:r>
              <a:rPr lang="en-US" sz="1600" dirty="0"/>
              <a:t>modifications to ITU-R M.1450-5 for May 2024 WP5A </a:t>
            </a:r>
            <a:r>
              <a:rPr lang="en-US" sz="1600" dirty="0" smtClean="0"/>
              <a:t>Meeting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18-24/0032r0</a:t>
            </a:r>
            <a:r>
              <a:rPr lang="en-GB" sz="1800" dirty="0" smtClean="0"/>
              <a:t> </a:t>
            </a:r>
            <a:r>
              <a:rPr lang="en-GB" sz="1800" dirty="0"/>
              <a:t>for proposed modifications to </a:t>
            </a:r>
            <a:r>
              <a:rPr lang="en-US" sz="1800" dirty="0" smtClean="0"/>
              <a:t>ITU-R </a:t>
            </a:r>
            <a:r>
              <a:rPr lang="en-US" sz="1800" dirty="0"/>
              <a:t>M.1450-5 for May 2024 WP5A Meeting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ITU-R Working Party 5A via ITU-R liaison before the contribution deadline for the Working Party 5A’s next meeting.  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Thailand NBTC’s consultation on lower 6 GHz band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</a:t>
            </a:r>
            <a:r>
              <a:rPr lang="en-GB" sz="1800" dirty="0"/>
              <a:t>amendment to technical standards for telecommunications equipment and equipment using the frequency 5.925 – 6.425 GHz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1 May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18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www.nbtc.go.th/News/publichearing/64952.aspx?lang=th-TH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18-24/0036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8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</a:t>
            </a:r>
            <a:r>
              <a:rPr lang="en-US" sz="2800" dirty="0" smtClean="0">
                <a:solidFill>
                  <a:srgbClr val="0070C0"/>
                </a:solidFill>
              </a:rPr>
              <a:t>on </a:t>
            </a:r>
            <a:r>
              <a:rPr lang="en-US" sz="2800" dirty="0" smtClean="0">
                <a:solidFill>
                  <a:srgbClr val="0070C0"/>
                </a:solidFill>
              </a:rPr>
              <a:t>spectrum outlook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</a:t>
            </a:r>
            <a:r>
              <a:rPr lang="en-GB" sz="1800" dirty="0" smtClean="0"/>
              <a:t>Five-year </a:t>
            </a:r>
            <a:r>
              <a:rPr lang="en-GB" sz="1800" dirty="0"/>
              <a:t>spectrum outlook 2024-29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25 March 2024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 smtClean="0">
                <a:cs typeface="Arial"/>
              </a:rPr>
              <a:t>22 April 2024</a:t>
            </a:r>
            <a:endParaRPr lang="en-US" sz="1600" spc="-5" dirty="0" smtClean="0">
              <a:cs typeface="Arial"/>
            </a:endParaRP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4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TBD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21811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4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TBD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</a:t>
            </a:r>
            <a:r>
              <a:rPr lang="en-US" sz="1800" i="1" dirty="0">
                <a:solidFill>
                  <a:srgbClr val="00B050"/>
                </a:solidFill>
              </a:rPr>
              <a:t>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</a:t>
            </a:r>
            <a:r>
              <a:rPr lang="en-US" sz="1800" i="1" dirty="0" smtClean="0">
                <a:solidFill>
                  <a:srgbClr val="00B050"/>
                </a:solidFill>
              </a:rPr>
              <a:t>Thailand NBTC’s consultation on lower 6 GHz </a:t>
            </a:r>
            <a:r>
              <a:rPr lang="en-US" sz="1800" i="1" dirty="0" smtClean="0">
                <a:solidFill>
                  <a:srgbClr val="00B050"/>
                </a:solidFill>
              </a:rPr>
              <a:t>band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74855</TotalTime>
  <Words>1826</Words>
  <Application>Microsoft Office PowerPoint</Application>
  <PresentationFormat>Widescreen</PresentationFormat>
  <Paragraphs>388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ITU-R Working Party 5A submission (1)</vt:lpstr>
      <vt:lpstr>ITU-R Working Party 5A submission (2)</vt:lpstr>
      <vt:lpstr>Thailand NBTC’s consultation on lower 6 GHz band</vt:lpstr>
      <vt:lpstr>Australia ACMA’s consultation on spectrum outlook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18-24/0035r1</dc:title>
  <dc:creator>Edward Au</dc:creator>
  <cp:keywords>28 March 2024</cp:keywords>
  <cp:lastModifiedBy>Edward Au</cp:lastModifiedBy>
  <cp:revision>5938</cp:revision>
  <cp:lastPrinted>1601-01-01T00:00:00Z</cp:lastPrinted>
  <dcterms:created xsi:type="dcterms:W3CDTF">2016-03-03T14:54:45Z</dcterms:created>
  <dcterms:modified xsi:type="dcterms:W3CDTF">2024-03-28T13:53:27Z</dcterms:modified>
  <cp:category>IEEE 802.18 RR-TAG agenda</cp:category>
</cp:coreProperties>
</file>