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900" r:id="rId3"/>
    <p:sldId id="917" r:id="rId4"/>
    <p:sldId id="918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94" autoAdjust="0"/>
    <p:restoredTop sz="95405" autoAdjust="0"/>
  </p:normalViewPr>
  <p:slideViewPr>
    <p:cSldViewPr>
      <p:cViewPr varScale="1">
        <p:scale>
          <a:sx n="82" d="100"/>
          <a:sy n="82" d="100"/>
        </p:scale>
        <p:origin x="965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4/6/2024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0181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,</a:t>
            </a:r>
            <a: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/>
            </a:r>
            <a:b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03443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,</a:t>
            </a:r>
            <a: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/>
            </a:r>
            <a:b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3067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April 2024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April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April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Submission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802.18-24/0031r2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Microsoft_Word_97_-_2003_Document1.doc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btc.go.th/News/publichearing/64952.aspx?lang=th-TH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April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896949" y="1435894"/>
            <a:ext cx="10380651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Times New Roman" charset="0"/>
              </a:rPr>
              <a:t>Unofficial translation of selected contents of the </a:t>
            </a:r>
            <a:br>
              <a:rPr lang="en-US" dirty="0" smtClean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Thailand NBTC’s consultation on 6 GHz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6 April 2024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Author:</a:t>
            </a:r>
            <a:endParaRPr lang="en-GB" sz="2000" b="1" dirty="0">
              <a:solidFill>
                <a:srgbClr val="000000"/>
              </a:solidFill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110337"/>
              </p:ext>
            </p:extLst>
          </p:nvPr>
        </p:nvGraphicFramePr>
        <p:xfrm>
          <a:off x="2971800" y="4191000"/>
          <a:ext cx="859155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6" name="Document" r:id="rId6" imgW="8284803" imgH="4492752" progId="Word.Document.8">
                  <p:embed/>
                </p:oleObj>
              </mc:Choice>
              <mc:Fallback>
                <p:oleObj name="Document" r:id="rId6" imgW="8284803" imgH="449275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191000"/>
                        <a:ext cx="8591550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Disclaimer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2895600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The contents presented in this slide deck are the author’s unofficial translation of selected contents of the Thailand NBTC’s consultation “</a:t>
            </a:r>
            <a:r>
              <a:rPr lang="en-US" sz="2000" spc="-5" dirty="0" smtClean="0">
                <a:solidFill>
                  <a:schemeClr val="tx1"/>
                </a:solidFill>
                <a:cs typeface="Arial"/>
              </a:rPr>
              <a:t>Draft </a:t>
            </a:r>
            <a:r>
              <a:rPr lang="en-US" sz="2000" spc="-5" dirty="0">
                <a:solidFill>
                  <a:schemeClr val="tx1"/>
                </a:solidFill>
                <a:cs typeface="Arial"/>
              </a:rPr>
              <a:t>amendment to technical standards for telecommunications equipment and equipment using the frequency 5.925 – 6.425 </a:t>
            </a:r>
            <a:r>
              <a:rPr lang="en-US" sz="2000" spc="-5" dirty="0" smtClean="0">
                <a:solidFill>
                  <a:schemeClr val="tx1"/>
                </a:solidFill>
                <a:cs typeface="Arial"/>
              </a:rPr>
              <a:t>GHz”.  It is a public consultation that asks for public opinions on the proposed </a:t>
            </a:r>
            <a:r>
              <a:rPr lang="en-US" sz="2000" spc="-5" smtClean="0">
                <a:solidFill>
                  <a:schemeClr val="tx1"/>
                </a:solidFill>
                <a:cs typeface="Arial"/>
              </a:rPr>
              <a:t>updates to the </a:t>
            </a:r>
            <a:r>
              <a:rPr lang="en-US" sz="2000" dirty="0"/>
              <a:t>Technical standards of telecommunications equipment and </a:t>
            </a:r>
            <a:r>
              <a:rPr lang="en-US" sz="2000" dirty="0" smtClean="0"/>
              <a:t>equipment, </a:t>
            </a:r>
            <a:r>
              <a:rPr lang="en-US" sz="2000" dirty="0"/>
              <a:t>NBTC MT. 1039 - </a:t>
            </a:r>
            <a:r>
              <a:rPr lang="en-US" sz="2000" dirty="0" smtClean="0"/>
              <a:t>256X, </a:t>
            </a:r>
            <a:r>
              <a:rPr lang="en-US" sz="2000" dirty="0"/>
              <a:t>Radio communications equipment that uses the frequency 5.925 - 6.425 </a:t>
            </a:r>
            <a:r>
              <a:rPr lang="en-US" sz="2000" dirty="0" smtClean="0"/>
              <a:t>gigahertz.</a:t>
            </a:r>
            <a:endParaRPr lang="en-US" altLang="en-US" sz="2000" dirty="0" smtClean="0"/>
          </a:p>
          <a:p>
            <a:pPr algn="just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Please refer to the administration’s website for the exact contents (in Thai) of </a:t>
            </a:r>
            <a:r>
              <a:rPr lang="en-US" altLang="en-US" sz="2000" dirty="0" smtClean="0">
                <a:hlinkClick r:id="rId3"/>
              </a:rPr>
              <a:t>the consultation</a:t>
            </a:r>
            <a:r>
              <a:rPr lang="en-US" altLang="en-US" sz="2000" dirty="0" smtClean="0"/>
              <a:t>.</a:t>
            </a:r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631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Change in Section 2.1.1 (Maximum EIRP)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3651685"/>
              </p:ext>
            </p:extLst>
          </p:nvPr>
        </p:nvGraphicFramePr>
        <p:xfrm>
          <a:off x="922176" y="1981200"/>
          <a:ext cx="10507824" cy="13817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583024"/>
                <a:gridCol w="2895600"/>
                <a:gridCol w="5029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Maximum transmit</a:t>
                      </a:r>
                    </a:p>
                    <a:p>
                      <a:pPr algn="ctr"/>
                      <a:r>
                        <a:rPr lang="en-US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power (</a:t>
                      </a:r>
                      <a:r>
                        <a:rPr lang="en-US" sz="1800" b="1" i="0" u="none" strike="noStrike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mW</a:t>
                      </a:r>
                      <a:r>
                        <a:rPr lang="en-US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Spectral density value (</a:t>
                      </a:r>
                      <a:r>
                        <a:rPr lang="en-US" dirty="0" err="1" smtClean="0"/>
                        <a:t>mW</a:t>
                      </a:r>
                      <a:r>
                        <a:rPr lang="en-US" dirty="0" smtClean="0"/>
                        <a:t>/MHz)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Terms of</a:t>
                      </a:r>
                      <a:r>
                        <a:rPr lang="en-US" baseline="0" dirty="0" smtClean="0"/>
                        <a:t> use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Inside the building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Inside and</a:t>
                      </a:r>
                      <a:r>
                        <a:rPr lang="en-US" baseline="0" dirty="0" smtClean="0"/>
                        <a:t> outside </a:t>
                      </a:r>
                      <a:r>
                        <a:rPr lang="en-US" dirty="0" smtClean="0"/>
                        <a:t>the building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5629176"/>
              </p:ext>
            </p:extLst>
          </p:nvPr>
        </p:nvGraphicFramePr>
        <p:xfrm>
          <a:off x="908180" y="4113326"/>
          <a:ext cx="10521820" cy="2021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597020"/>
                <a:gridCol w="2895600"/>
                <a:gridCol w="502920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Maximum transmit</a:t>
                      </a:r>
                    </a:p>
                    <a:p>
                      <a:pPr algn="ctr"/>
                      <a:r>
                        <a:rPr lang="en-US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power (</a:t>
                      </a:r>
                      <a:r>
                        <a:rPr lang="en-US" sz="1800" b="1" i="0" u="none" strike="noStrike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mW</a:t>
                      </a:r>
                      <a:r>
                        <a:rPr lang="en-US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Spectral density value (</a:t>
                      </a:r>
                      <a:r>
                        <a:rPr lang="en-US" dirty="0" err="1" smtClean="0"/>
                        <a:t>mW</a:t>
                      </a:r>
                      <a:r>
                        <a:rPr lang="en-US" dirty="0" smtClean="0"/>
                        <a:t>/MHz)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Terms of</a:t>
                      </a:r>
                      <a:r>
                        <a:rPr lang="en-US" baseline="0" dirty="0" smtClean="0"/>
                        <a:t> use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Inside the building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Inside and outside the building</a:t>
                      </a:r>
                      <a:endParaRPr lang="en-US" dirty="0"/>
                    </a:p>
                  </a:txBody>
                  <a:tcPr/>
                </a:tc>
              </a:tr>
              <a:tr h="41306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12.5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Inside and outside </a:t>
                      </a:r>
                      <a:r>
                        <a:rPr lang="en-US" smtClean="0"/>
                        <a:t>the building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For </a:t>
                      </a:r>
                      <a:r>
                        <a:rPr lang="en-US" dirty="0" smtClean="0"/>
                        <a:t>channel</a:t>
                      </a:r>
                      <a:r>
                        <a:rPr lang="en-US" baseline="0" dirty="0" smtClean="0"/>
                        <a:t> bandwidth no more than 20 MHz</a:t>
                      </a:r>
                      <a:endParaRPr lang="en-US" dirty="0" smtClean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838200" y="1554989"/>
            <a:ext cx="24397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chemeClr val="tx1"/>
                </a:solidFill>
              </a:rPr>
              <a:t>Existing requirements: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8200" y="3733800"/>
            <a:ext cx="2020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chemeClr val="tx1"/>
                </a:solidFill>
              </a:rPr>
              <a:t>Proposed changes:</a:t>
            </a:r>
            <a:endParaRPr lang="en-US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7125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Change in Section 2.1.2 </a:t>
            </a:r>
            <a:r>
              <a:rPr lang="en-US" sz="2800" dirty="0" smtClean="0">
                <a:solidFill>
                  <a:srgbClr val="0070C0"/>
                </a:solidFill>
              </a:rPr>
              <a:t>(</a:t>
            </a:r>
            <a:r>
              <a:rPr lang="en-US" sz="2800" dirty="0">
                <a:solidFill>
                  <a:srgbClr val="0070C0"/>
                </a:solidFill>
              </a:rPr>
              <a:t>Other technical characteristics of the transmitting and receiving sectors)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2000" b="0" dirty="0" smtClean="0">
                <a:solidFill>
                  <a:schemeClr val="tx1"/>
                </a:solidFill>
              </a:rPr>
              <a:t>In addition to the </a:t>
            </a:r>
            <a:r>
              <a:rPr lang="en-US" sz="2000" b="0" dirty="0">
                <a:solidFill>
                  <a:schemeClr val="tx1"/>
                </a:solidFill>
              </a:rPr>
              <a:t>existing reference of FCC Part </a:t>
            </a:r>
            <a:r>
              <a:rPr lang="en-US" sz="2000" b="0" dirty="0" smtClean="0">
                <a:solidFill>
                  <a:schemeClr val="tx1"/>
                </a:solidFill>
              </a:rPr>
              <a:t>15.407, the following reference is added:</a:t>
            </a:r>
          </a:p>
          <a:p>
            <a:pPr marL="630238" marR="117475" lvl="1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>
                <a:solidFill>
                  <a:schemeClr val="tx1"/>
                </a:solidFill>
              </a:rPr>
              <a:t>ETSI EN 303 687 V1.1.1 or newer version</a:t>
            </a:r>
            <a:endParaRPr lang="en-US" sz="1600" b="0" dirty="0" smtClean="0">
              <a:solidFill>
                <a:schemeClr val="tx1"/>
              </a:solidFill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2000" b="0" spc="-5" dirty="0" smtClean="0"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7382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69592</TotalTime>
  <Words>308</Words>
  <Application>Microsoft Office PowerPoint</Application>
  <PresentationFormat>Widescreen</PresentationFormat>
  <Paragraphs>65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 Unicode MS</vt:lpstr>
      <vt:lpstr>MS Gothic</vt:lpstr>
      <vt:lpstr>MS PGothic</vt:lpstr>
      <vt:lpstr>Arial</vt:lpstr>
      <vt:lpstr>Times New Roman</vt:lpstr>
      <vt:lpstr>Office Theme</vt:lpstr>
      <vt:lpstr>Document</vt:lpstr>
      <vt:lpstr>Unofficial translation of selected contents of the  Thailand NBTC’s consultation on 6 GHz</vt:lpstr>
      <vt:lpstr>Disclaimer</vt:lpstr>
      <vt:lpstr>Change in Section 2.1.1 (Maximum EIRP)</vt:lpstr>
      <vt:lpstr>Change in Section 2.1.2 (Other technical characteristics of the transmitting and receiving sectors)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18-24/0031r2</dc:title>
  <dc:creator>Edward Au</dc:creator>
  <cp:keywords>11 April 2024</cp:keywords>
  <cp:lastModifiedBy>Edward Au</cp:lastModifiedBy>
  <cp:revision>5045</cp:revision>
  <cp:lastPrinted>1601-01-01T00:00:00Z</cp:lastPrinted>
  <dcterms:created xsi:type="dcterms:W3CDTF">2016-03-03T14:54:45Z</dcterms:created>
  <dcterms:modified xsi:type="dcterms:W3CDTF">2024-04-06T14:52:22Z</dcterms:modified>
  <cp:category/>
</cp:coreProperties>
</file>