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900" r:id="rId3"/>
    <p:sldId id="917" r:id="rId4"/>
    <p:sldId id="91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5405" autoAdjust="0"/>
  </p:normalViewPr>
  <p:slideViewPr>
    <p:cSldViewPr>
      <p:cViewPr varScale="1">
        <p:scale>
          <a:sx n="82" d="100"/>
          <a:sy n="82" d="100"/>
        </p:scale>
        <p:origin x="178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344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306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802.18-24/0031r0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btc.go.th/News/publichearing/64952.aspx?lang=th-TH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896949" y="1435894"/>
            <a:ext cx="10380651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Unofficial translation of selected contents of the </a:t>
            </a:r>
            <a:r>
              <a:rPr lang="en-US" dirty="0" smtClean="0">
                <a:latin typeface="Times New Roman" charset="0"/>
              </a:rPr>
              <a:t/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Thailand NBTC’s consultation on 6 GHz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21 March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3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Disclaimer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The contents presented in this slide deck are the author’s unofficial translation of selected contents of </a:t>
            </a:r>
            <a:r>
              <a:rPr lang="en-US" altLang="en-US" sz="2000" dirty="0" smtClean="0"/>
              <a:t>the Thailand NBTC’s consultation “</a:t>
            </a: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Draft </a:t>
            </a:r>
            <a:r>
              <a:rPr lang="en-US" sz="2000" spc="-5" dirty="0">
                <a:solidFill>
                  <a:schemeClr val="tx1"/>
                </a:solidFill>
                <a:cs typeface="Arial"/>
              </a:rPr>
              <a:t>amendment to technical standards for telecommunications equipment and equipment using the frequency 5.925 – 6.425 </a:t>
            </a: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GHz”.  It is a public consultation that asks for public opinions on the proposed </a:t>
            </a:r>
            <a:r>
              <a:rPr lang="en-US" sz="2000" spc="-5" smtClean="0">
                <a:solidFill>
                  <a:schemeClr val="tx1"/>
                </a:solidFill>
                <a:cs typeface="Arial"/>
              </a:rPr>
              <a:t>updates to the </a:t>
            </a:r>
            <a:r>
              <a:rPr lang="en-US" sz="2000" dirty="0"/>
              <a:t>Technical standards of telecommunications equipment and </a:t>
            </a:r>
            <a:r>
              <a:rPr lang="en-US" sz="2000" dirty="0" smtClean="0"/>
              <a:t>equipment, </a:t>
            </a:r>
            <a:r>
              <a:rPr lang="en-US" sz="2000" dirty="0"/>
              <a:t>NBTC MT. 1039 - </a:t>
            </a:r>
            <a:r>
              <a:rPr lang="en-US" sz="2000" dirty="0" smtClean="0"/>
              <a:t>256X, </a:t>
            </a:r>
            <a:r>
              <a:rPr lang="en-US" sz="2000" dirty="0"/>
              <a:t>Radio communications equipment that uses the frequency 5.925 - 6.425 </a:t>
            </a:r>
            <a:r>
              <a:rPr lang="en-US" sz="2000" dirty="0" smtClean="0"/>
              <a:t>gigahertz.</a:t>
            </a:r>
            <a:endParaRPr lang="en-US" altLang="en-US" sz="2000" dirty="0" smtClean="0"/>
          </a:p>
          <a:p>
            <a:pPr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Please refer to the administration’s website for the exact contents (in </a:t>
            </a:r>
            <a:r>
              <a:rPr lang="en-US" altLang="en-US" sz="2000" dirty="0" smtClean="0"/>
              <a:t>Thai) </a:t>
            </a:r>
            <a:r>
              <a:rPr lang="en-US" altLang="en-US" sz="2000" dirty="0" smtClean="0"/>
              <a:t>of </a:t>
            </a:r>
            <a:r>
              <a:rPr lang="en-US" altLang="en-US" sz="2000" dirty="0" smtClean="0">
                <a:hlinkClick r:id="rId3"/>
              </a:rPr>
              <a:t>the consultation</a:t>
            </a:r>
            <a:r>
              <a:rPr lang="en-US" altLang="en-US" sz="2000" dirty="0" smtClean="0"/>
              <a:t>.</a:t>
            </a: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Change in Section 2.1.1 (Maximum EIRP)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651685"/>
              </p:ext>
            </p:extLst>
          </p:nvPr>
        </p:nvGraphicFramePr>
        <p:xfrm>
          <a:off x="922176" y="1981200"/>
          <a:ext cx="10507824" cy="1381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83024"/>
                <a:gridCol w="2895600"/>
                <a:gridCol w="502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Maximum transmit</a:t>
                      </a:r>
                    </a:p>
                    <a:p>
                      <a:pPr algn="ctr"/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power (</a:t>
                      </a:r>
                      <a:r>
                        <a:rPr lang="en-US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mW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Spectral density value (</a:t>
                      </a:r>
                      <a:r>
                        <a:rPr lang="en-US" dirty="0" err="1" smtClean="0"/>
                        <a:t>mW</a:t>
                      </a:r>
                      <a:r>
                        <a:rPr lang="en-US" dirty="0" smtClean="0"/>
                        <a:t>/MHz)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Terms of</a:t>
                      </a:r>
                      <a:r>
                        <a:rPr lang="en-US" baseline="0" dirty="0" smtClean="0"/>
                        <a:t> use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Inside the building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Inside and</a:t>
                      </a:r>
                      <a:r>
                        <a:rPr lang="en-US" baseline="0" dirty="0" smtClean="0"/>
                        <a:t> outside </a:t>
                      </a:r>
                      <a:r>
                        <a:rPr lang="en-US" dirty="0" smtClean="0"/>
                        <a:t>the building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981404"/>
              </p:ext>
            </p:extLst>
          </p:nvPr>
        </p:nvGraphicFramePr>
        <p:xfrm>
          <a:off x="908180" y="3843973"/>
          <a:ext cx="10521820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7020"/>
                <a:gridCol w="2895600"/>
                <a:gridCol w="50292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Maximum transmit</a:t>
                      </a:r>
                    </a:p>
                    <a:p>
                      <a:pPr algn="ctr"/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power (</a:t>
                      </a:r>
                      <a:r>
                        <a:rPr lang="en-US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mW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Spectral density value (</a:t>
                      </a:r>
                      <a:r>
                        <a:rPr lang="en-US" dirty="0" err="1" smtClean="0"/>
                        <a:t>mW</a:t>
                      </a:r>
                      <a:r>
                        <a:rPr lang="en-US" dirty="0" smtClean="0"/>
                        <a:t>/MHz)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Terms of</a:t>
                      </a:r>
                      <a:r>
                        <a:rPr lang="en-US" baseline="0" dirty="0" smtClean="0"/>
                        <a:t> use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Inside the building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Outside the building</a:t>
                      </a:r>
                      <a:endParaRPr lang="en-US" dirty="0"/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Inside and</a:t>
                      </a:r>
                      <a:r>
                        <a:rPr lang="en-US" baseline="0" dirty="0" smtClean="0"/>
                        <a:t> outside </a:t>
                      </a:r>
                      <a:r>
                        <a:rPr lang="en-US" dirty="0" smtClean="0"/>
                        <a:t>the building for channel</a:t>
                      </a:r>
                      <a:r>
                        <a:rPr lang="en-US" baseline="0" dirty="0" smtClean="0"/>
                        <a:t> bandwidth no more than 20 MHz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712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Change in Section 2.1.2 </a:t>
            </a:r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800" dirty="0">
                <a:solidFill>
                  <a:srgbClr val="0070C0"/>
                </a:solidFill>
              </a:rPr>
              <a:t>Other technical characteristics of the transmitting and receiving sectors)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2000" b="0" dirty="0" smtClean="0">
                <a:solidFill>
                  <a:schemeClr val="tx1"/>
                </a:solidFill>
              </a:rPr>
              <a:t>In addition to the </a:t>
            </a:r>
            <a:r>
              <a:rPr lang="en-US" sz="2000" b="0" dirty="0">
                <a:solidFill>
                  <a:schemeClr val="tx1"/>
                </a:solidFill>
              </a:rPr>
              <a:t>existing reference of FCC Part </a:t>
            </a:r>
            <a:r>
              <a:rPr lang="en-US" sz="2000" b="0" dirty="0" smtClean="0">
                <a:solidFill>
                  <a:schemeClr val="tx1"/>
                </a:solidFill>
              </a:rPr>
              <a:t>15.407, the following reference is added:</a:t>
            </a:r>
          </a:p>
          <a:p>
            <a:pPr marL="630238" marR="117475" lvl="1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ETSI EN 303 687 V1.1.1 or newer version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2000" b="0" spc="-5" dirty="0" smtClean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38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69559</TotalTime>
  <Words>300</Words>
  <Application>Microsoft Office PowerPoint</Application>
  <PresentationFormat>Widescreen</PresentationFormat>
  <Paragraphs>62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Unofficial translation of selected contents of the  Thailand NBTC’s consultation on 6 GHz</vt:lpstr>
      <vt:lpstr>Disclaimer</vt:lpstr>
      <vt:lpstr>Change in Section 2.1.1 (Maximum EIRP)</vt:lpstr>
      <vt:lpstr>Change in Section 2.1.2 (Other technical characteristics of the transmitting and receiving sectors)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18-24/0031r0</dc:title>
  <dc:creator>Edward Au</dc:creator>
  <cp:keywords>21 March 2024</cp:keywords>
  <cp:lastModifiedBy>Edward Au</cp:lastModifiedBy>
  <cp:revision>5042</cp:revision>
  <cp:lastPrinted>1601-01-01T00:00:00Z</cp:lastPrinted>
  <dcterms:created xsi:type="dcterms:W3CDTF">2016-03-03T14:54:45Z</dcterms:created>
  <dcterms:modified xsi:type="dcterms:W3CDTF">2024-03-17T12:31:28Z</dcterms:modified>
  <cp:category/>
</cp:coreProperties>
</file>