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935" r:id="rId14"/>
    <p:sldId id="936" r:id="rId15"/>
    <p:sldId id="882" r:id="rId16"/>
    <p:sldId id="930" r:id="rId17"/>
    <p:sldId id="898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2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21-00-0000-rr-tag-minutes-7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1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cept.org/files/9522/Draft-ECC-Report-355.docx" TargetMode="External"/><Relationship Id="rId4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ECC-Report-355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28&amp;is_group=0000&amp;is_year=2024" TargetMode="External"/><Relationship Id="rId4" Type="http://schemas.openxmlformats.org/officeDocument/2006/relationships/hyperlink" Target="https://mentor.ieee.org/802.18/documents?is_dcn=24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11!!PDF-E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2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18-24/0021r0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4"/>
              </a:rPr>
              <a:t>RSS-295 Issue </a:t>
            </a:r>
            <a:r>
              <a:rPr lang="en-US" sz="1400" dirty="0">
                <a:hlinkClick r:id="rId4"/>
              </a:rPr>
              <a:t>1: </a:t>
            </a:r>
            <a:r>
              <a:rPr lang="en-US" sz="1400" dirty="0" err="1">
                <a:hlinkClick r:id="rId4"/>
              </a:rPr>
              <a:t>Licence</a:t>
            </a:r>
            <a:r>
              <a:rPr lang="en-US" sz="1400" dirty="0">
                <a:hlinkClick r:id="rId4"/>
              </a:rPr>
              <a:t>-Exempt Radio Apparatus Operating in the Frequency Bands 116-123 GHz, 174.8-182 GHz, </a:t>
            </a:r>
            <a:r>
              <a:rPr lang="en-US" sz="1400" dirty="0" smtClean="0">
                <a:hlinkClick r:id="rId4"/>
              </a:rPr>
              <a:t>185-190 </a:t>
            </a:r>
            <a:r>
              <a:rPr lang="en-US" sz="1400" dirty="0">
                <a:hlinkClick r:id="rId4"/>
              </a:rPr>
              <a:t>GHz and 244-246 </a:t>
            </a:r>
            <a:r>
              <a:rPr lang="en-US" sz="1400" dirty="0" smtClean="0">
                <a:hlinkClick r:id="rId4"/>
              </a:rPr>
              <a:t>GHz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CEPT:  </a:t>
            </a:r>
            <a:r>
              <a:rPr lang="en-US" sz="1400" dirty="0" smtClean="0">
                <a:hlinkClick r:id="rId5"/>
              </a:rPr>
              <a:t>Draft ECC Report 355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GHz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(Translation 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Draft </a:t>
            </a:r>
            <a:r>
              <a:rPr lang="en-US" sz="1800" dirty="0"/>
              <a:t>ECC </a:t>
            </a:r>
            <a:r>
              <a:rPr lang="en-US" sz="1800"/>
              <a:t>Report </a:t>
            </a:r>
            <a:r>
              <a:rPr lang="en-US" sz="1800" smtClean="0"/>
              <a:t>355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5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21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cept.org/files/9522/Draft-ECC-Report-355.docx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18-24/0028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18-24/0028r5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European Conference of Postal and Telecommunications Administrations </a:t>
            </a:r>
            <a:r>
              <a:rPr lang="en-US" sz="1800" spc="-5" dirty="0" smtClean="0">
                <a:latin typeface="+mj-lt"/>
                <a:cs typeface="Arial"/>
              </a:rPr>
              <a:t>(CEPT)’s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Draft ECC Report </a:t>
            </a:r>
            <a:r>
              <a:rPr lang="en-US" sz="1800" dirty="0" smtClean="0"/>
              <a:t>355”,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CEPT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14 to 24 May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2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smtClean="0">
                <a:solidFill>
                  <a:srgbClr val="FF0000"/>
                </a:solidFill>
                <a:cs typeface="Arial"/>
              </a:rPr>
              <a:t>18 April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://www.itu.int/dms_pub/itu-r/md/00/sg05/cir/R00-SG05-CIR-0111!!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18-24/0032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 smtClean="0"/>
              <a:t>Proposed </a:t>
            </a:r>
            <a:r>
              <a:rPr lang="en-US" sz="1600" dirty="0"/>
              <a:t>modifications to ITU-R M.1450-5 for May 2024 WP5A </a:t>
            </a:r>
            <a:r>
              <a:rPr lang="en-US" sz="1600" dirty="0" smtClean="0"/>
              <a:t>Meeting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36866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</a:t>
            </a:r>
            <a:r>
              <a:rPr lang="en-US" sz="1600" spc="-5" dirty="0" smtClean="0">
                <a:latin typeface="+mj-lt"/>
                <a:cs typeface="Arial"/>
              </a:rPr>
              <a:t>used </a:t>
            </a:r>
            <a:r>
              <a:rPr lang="en-US" sz="1600" spc="-5" dirty="0">
                <a:latin typeface="+mj-lt"/>
                <a:cs typeface="Arial"/>
              </a:rPr>
              <a:t>for </a:t>
            </a:r>
            <a:r>
              <a:rPr lang="en-US" sz="1600" spc="-5" dirty="0" smtClean="0"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CEPT’s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</a:t>
            </a:r>
            <a:r>
              <a:rPr lang="en-US" sz="1800" i="1" dirty="0">
                <a:solidFill>
                  <a:srgbClr val="00B050"/>
                </a:solidFill>
              </a:rPr>
              <a:t>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74714</TotalTime>
  <Words>1747</Words>
  <Application>Microsoft Office PowerPoint</Application>
  <PresentationFormat>Widescreen</PresentationFormat>
  <Paragraphs>374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CEPT’s consultation (1)</vt:lpstr>
      <vt:lpstr>CEPT’s consultation (2)</vt:lpstr>
      <vt:lpstr>ITU-R Working Party 5A submission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18-24/0030r1</dc:title>
  <dc:creator>Edward Au</dc:creator>
  <cp:keywords>21 March 2024</cp:keywords>
  <cp:lastModifiedBy>Edward Au</cp:lastModifiedBy>
  <cp:revision>5921</cp:revision>
  <cp:lastPrinted>1601-01-01T00:00:00Z</cp:lastPrinted>
  <dcterms:created xsi:type="dcterms:W3CDTF">2016-03-03T14:54:45Z</dcterms:created>
  <dcterms:modified xsi:type="dcterms:W3CDTF">2024-03-20T08:54:29Z</dcterms:modified>
  <cp:category>IEEE 802.18 RR-TAG agenda</cp:category>
</cp:coreProperties>
</file>