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935" r:id="rId14"/>
    <p:sldId id="882" r:id="rId15"/>
    <p:sldId id="930" r:id="rId16"/>
    <p:sldId id="898" r:id="rId17"/>
    <p:sldId id="93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24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21-00-0000-rr-tag-minutes-7-march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btc.go.th/News/publichearing/64952.aspx?lang=th-TH" TargetMode="External"/><Relationship Id="rId5" Type="http://schemas.openxmlformats.org/officeDocument/2006/relationships/hyperlink" Target="https://cept.org/files/9522/Draft-ECC-Report-355.docx" TargetMode="External"/><Relationship Id="rId4" Type="http://schemas.openxmlformats.org/officeDocument/2006/relationships/hyperlink" Target="https://www.rabc-cccr.ca/ised-radio-standards-specification-rss-295-issue-1-licence-exempt-radio-apparatus-operating-in-the-frequency-bands-116-123-ghz-174-8-182-ghz-185-190-ghz-and-244-246-gh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files/9522/Draft-ECC-Report-355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28&amp;is_group=0000&amp;is_year=2024" TargetMode="External"/><Relationship Id="rId4" Type="http://schemas.openxmlformats.org/officeDocument/2006/relationships/hyperlink" Target="https://mentor.ieee.org/802.18/documents?is_dcn=24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sites/default/files/publications/national-spectrum-strategy-implementation-plan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april-2024-open-commission-meeting" TargetMode="External"/><Relationship Id="rId4" Type="http://schemas.openxmlformats.org/officeDocument/2006/relationships/hyperlink" Target="https://www.fcc.gov/document/fcc-adopts-rules-iot-cybersecurity-labeling-progra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4/18-24-0017-00-0000-liaison-from-itu-r-working-party-5d-availability-of-addendum-1-to-circular-letter-5-lcce-109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21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7 March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18-24/0021r0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21 March 2024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 smtClean="0">
                <a:hlinkClick r:id="rId4"/>
              </a:rPr>
              <a:t>RSS-295 Issue </a:t>
            </a:r>
            <a:r>
              <a:rPr lang="en-US" sz="1400" dirty="0">
                <a:hlinkClick r:id="rId4"/>
              </a:rPr>
              <a:t>1: </a:t>
            </a:r>
            <a:r>
              <a:rPr lang="en-US" sz="1400" dirty="0" err="1">
                <a:hlinkClick r:id="rId4"/>
              </a:rPr>
              <a:t>Licence</a:t>
            </a:r>
            <a:r>
              <a:rPr lang="en-US" sz="1400" dirty="0">
                <a:hlinkClick r:id="rId4"/>
              </a:rPr>
              <a:t>-Exempt Radio Apparatus Operating in the Frequency Bands 116-123 GHz, 174.8-182 GHz, 185-190 GHz and 244-246 </a:t>
            </a:r>
            <a:r>
              <a:rPr lang="en-US" sz="1400" dirty="0" smtClean="0">
                <a:hlinkClick r:id="rId4"/>
              </a:rPr>
              <a:t>GHz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CEPT:  </a:t>
            </a:r>
            <a:r>
              <a:rPr lang="en-US" sz="1400" dirty="0" smtClean="0">
                <a:hlinkClick r:id="rId5"/>
              </a:rPr>
              <a:t>Draft ECC Report 355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18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Draft amendment to technical standards for telecommunications equipment and equipment using the frequency 5.925 – 6.425 GHz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7"/>
              </a:rPr>
              <a:t>RSS-210 Issue 11: </a:t>
            </a:r>
            <a:r>
              <a:rPr lang="en-US" sz="1400" dirty="0" err="1" smtClean="0">
                <a:hlinkClick r:id="rId7"/>
              </a:rPr>
              <a:t>Licence</a:t>
            </a:r>
            <a:r>
              <a:rPr lang="en-US" sz="1400" dirty="0" smtClean="0">
                <a:hlinkClick r:id="rId7"/>
              </a:rPr>
              <a:t>-Exempt </a:t>
            </a:r>
            <a:r>
              <a:rPr lang="en-US" sz="1400" dirty="0">
                <a:hlinkClick r:id="rId7"/>
              </a:rPr>
              <a:t>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CEPT’s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Draft </a:t>
            </a:r>
            <a:r>
              <a:rPr lang="en-US" sz="1800" dirty="0"/>
              <a:t>ECC </a:t>
            </a:r>
            <a:r>
              <a:rPr lang="en-US" sz="1800"/>
              <a:t>Report </a:t>
            </a:r>
            <a:r>
              <a:rPr lang="en-US" sz="1800" smtClean="0"/>
              <a:t>355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5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 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21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cept.org/files/9522/Draft-ECC-Report-355.docx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Member’s presentation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18-24/0028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18-24/0028r2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European Conference of Postal and Telecommunications Administrations </a:t>
            </a:r>
            <a:r>
              <a:rPr lang="en-US" sz="1800" spc="-5" dirty="0" smtClean="0">
                <a:latin typeface="+mj-lt"/>
                <a:cs typeface="Arial"/>
              </a:rPr>
              <a:t>(CEPT)’s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Draft ECC Report </a:t>
            </a:r>
            <a:r>
              <a:rPr lang="en-US" sz="1800" dirty="0" smtClean="0"/>
              <a:t>355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CEPT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CEPT’s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4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636866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March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b="1" dirty="0">
                <a:solidFill>
                  <a:srgbClr val="FF0000"/>
                </a:solidFill>
              </a:rPr>
              <a:t>until sold out or </a:t>
            </a:r>
            <a:r>
              <a:rPr lang="en-US" sz="1400" b="1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58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</a:t>
            </a:r>
            <a:r>
              <a:rPr lang="en-US" sz="1600" spc="-5" dirty="0" smtClean="0">
                <a:latin typeface="+mj-lt"/>
                <a:cs typeface="Arial"/>
              </a:rPr>
              <a:t>used </a:t>
            </a:r>
            <a:r>
              <a:rPr lang="en-US" sz="1600" spc="-5" dirty="0">
                <a:latin typeface="+mj-lt"/>
                <a:cs typeface="Arial"/>
              </a:rPr>
              <a:t>for </a:t>
            </a:r>
            <a:r>
              <a:rPr lang="en-US" sz="1600" spc="-5" dirty="0" smtClean="0"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CEPT’s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74681</TotalTime>
  <Words>1646</Words>
  <Application>Microsoft Office PowerPoint</Application>
  <PresentationFormat>Widescreen</PresentationFormat>
  <Paragraphs>357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CEPT’s consultation (1)</vt:lpstr>
      <vt:lpstr>CEPT’s consultation (2)</vt:lpstr>
      <vt:lpstr>General discussion items (1)</vt:lpstr>
      <vt:lpstr>General discussion items (2)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18-24/0030r0</dc:title>
  <dc:creator>Edward Au</dc:creator>
  <cp:keywords>21 March 2024</cp:keywords>
  <cp:lastModifiedBy>Edward Au</cp:lastModifiedBy>
  <cp:revision>5909</cp:revision>
  <cp:lastPrinted>1601-01-01T00:00:00Z</cp:lastPrinted>
  <dcterms:created xsi:type="dcterms:W3CDTF">2016-03-03T14:54:45Z</dcterms:created>
  <dcterms:modified xsi:type="dcterms:W3CDTF">2024-03-17T12:07:37Z</dcterms:modified>
  <cp:category>IEEE 802.18 RR-TAG agenda</cp:category>
</cp:coreProperties>
</file>