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42" r:id="rId3"/>
    <p:sldId id="3847" r:id="rId4"/>
    <p:sldId id="3845" r:id="rId5"/>
    <p:sldId id="3846" r:id="rId6"/>
    <p:sldId id="3848" r:id="rId7"/>
    <p:sldId id="3849" r:id="rId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omb, Jay" initials="HJ" lastIdx="2" clrIdx="0">
    <p:extLst>
      <p:ext uri="{19B8F6BF-5375-455C-9EA6-DF929625EA0E}">
        <p15:presenceInfo xmlns:p15="http://schemas.microsoft.com/office/powerpoint/2012/main" userId="S::jholcomb@itron.com::aee8fcb3-73df-479f-8979-0e12987586b3" providerId="AD"/>
      </p:ext>
    </p:extLst>
  </p:cmAuthor>
  <p:cmAuthor id="2" name="Al Petrick" initials="AP" lastIdx="1" clrIdx="1">
    <p:extLst>
      <p:ext uri="{19B8F6BF-5375-455C-9EA6-DF929625EA0E}">
        <p15:presenceInfo xmlns:p15="http://schemas.microsoft.com/office/powerpoint/2012/main" userId="b177fa8dd07d8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D5F4FF"/>
    <a:srgbClr val="85DFFF"/>
    <a:srgbClr val="FF9999"/>
    <a:srgbClr val="990033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9" autoAdjust="0"/>
    <p:restoredTop sz="94863" autoAdjust="0"/>
  </p:normalViewPr>
  <p:slideViewPr>
    <p:cSldViewPr>
      <p:cViewPr varScale="1">
        <p:scale>
          <a:sx n="120" d="100"/>
          <a:sy n="120" d="100"/>
        </p:scale>
        <p:origin x="1088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654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notesViewPr>
    <p:cSldViewPr>
      <p:cViewPr varScale="1">
        <p:scale>
          <a:sx n="96" d="100"/>
          <a:sy n="96" d="100"/>
        </p:scale>
        <p:origin x="23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689601" y="6475414"/>
            <a:ext cx="8085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14400" y="304800"/>
            <a:ext cx="30480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2024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588001" y="6475414"/>
            <a:ext cx="9101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2462" cy="101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23AE4-ECF3-8130-59D2-A6C09DAD23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4CC40-2B7F-1C14-3E16-26C91C6D059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6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0CB9D-5A31-4007-4EA1-A55FC2D6D1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JUly</a:t>
            </a:r>
            <a:r>
              <a:rPr lang="en-US" dirty="0"/>
              <a:t>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148D2-881D-4A66-4E3A-71CC056A7C7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819E75-0966-E6AF-5013-6BBB0C267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82970"/>
            <a:ext cx="2948516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12000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Edward Au (Huawei)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588001" y="6475414"/>
            <a:ext cx="91016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1484" y="628628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4" y="6475413"/>
            <a:ext cx="155972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UWB Regulation Europe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534117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802.18-24/0024-000-00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pt.org/files/9522/Draft-ECC-Report-355.docx" TargetMode="External"/><Relationship Id="rId2" Type="http://schemas.openxmlformats.org/officeDocument/2006/relationships/hyperlink" Target="https://cept.org/ecc/tools-and-services/ecc-consultatio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896949" y="336550"/>
            <a:ext cx="2303451" cy="273050"/>
          </a:xfrm>
        </p:spPr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0" y="1012824"/>
            <a:ext cx="93726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802.18 RR-TAG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Public consultation of ECC Report 355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- OOB limits of 6GHz VLP RLAN -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2502694"/>
            <a:ext cx="7772400" cy="771524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GB" sz="2000" b="0" dirty="0"/>
              <a:t>11 March 2024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71801" y="3657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75050"/>
              </p:ext>
            </p:extLst>
          </p:nvPr>
        </p:nvGraphicFramePr>
        <p:xfrm>
          <a:off x="2328863" y="4764088"/>
          <a:ext cx="818673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534400" imgH="927100" progId="Word.Document.8">
                  <p:embed/>
                </p:oleObj>
              </mc:Choice>
              <mc:Fallback>
                <p:oleObj name="Dokument" r:id="rId3" imgW="8534400" imgH="927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764088"/>
                        <a:ext cx="8186737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6A906-4BEB-A8D6-F324-8C6FA3F9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ABF16-C3BB-2377-A55B-9CE5139A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965"/>
            <a:ext cx="10361084" cy="38560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CEPT: WI SE45_03: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OOBE limits of 6 GHz VLP WAS/RLANs below 5935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Scope: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To further study OOB emissions from Very Low Power (VLP) WAS/RLAN devices operating in the band 5945–6425 MHz to protect CBTC systems that operate in the band 5915-5935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Result: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ECC Report in support of an update of the related RLAN regulation framework to be updated until 12/2024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CBC1A-83D0-D49F-2904-77A69E0A52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81AD4-665B-53E6-81FA-F3641F2155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96E2C6-1E66-B005-590C-B695A3250AF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896949" y="336550"/>
            <a:ext cx="2303451" cy="273050"/>
          </a:xfrm>
        </p:spPr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5CE1F-3EBD-8A0F-EC6C-F95E0A57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Draft ECC Report 355 in public consultation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50611-B905-CA73-0012-C4FE06C23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investigation results of SE45 are included in the draft ECC Report in public consultation until 02. April 2024: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Public Consultation information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Mina"/>
                <a:hlinkClick r:id="rId3"/>
              </a:rPr>
              <a:t>ECC report 355 “Measurement-based compatibility studies assessing interference from Very Low Power (VLP) Wireless Access Systems including Radio Local Area Networks (WAS/RLAN) operating in 5945-6425 MHz to Communication Based Train Control (CBTC) systems </a:t>
            </a:r>
            <a:endParaRPr lang="en-GB" dirty="0">
              <a:solidFill>
                <a:srgbClr val="5A5A5A"/>
              </a:solidFill>
              <a:latin typeface="Min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Mina"/>
              </a:rPr>
              <a:t>The ECC report 355 is the basis for the update of the regulation and a CEPT report: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Mina"/>
              </a:rPr>
              <a:t>Draft CEPT Report 87 </a:t>
            </a:r>
            <a:r>
              <a:rPr lang="en-GB" dirty="0">
                <a:solidFill>
                  <a:srgbClr val="5A5A5A"/>
                </a:solidFill>
                <a:latin typeface="Mina"/>
                <a:sym typeface="Wingdings" pitchFamily="2" charset="2"/>
              </a:rPr>
              <a:t> </a:t>
            </a:r>
            <a:r>
              <a:rPr lang="en-GB" dirty="0">
                <a:solidFill>
                  <a:srgbClr val="5A5A5A"/>
                </a:solidFill>
                <a:latin typeface="Mina"/>
                <a:sym typeface="Wingdings" pitchFamily="2" charset="2"/>
                <a:hlinkClick r:id="rId2"/>
              </a:rPr>
              <a:t>in PC until 19.April 2024</a:t>
            </a:r>
            <a:endParaRPr lang="en-GB" dirty="0">
              <a:solidFill>
                <a:srgbClr val="5A5A5A"/>
              </a:solidFill>
              <a:latin typeface="Min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A5A5A"/>
                </a:solidFill>
                <a:latin typeface="Mina"/>
              </a:rPr>
              <a:t>Draft revision of ECC decision (20)01</a:t>
            </a:r>
            <a:r>
              <a:rPr lang="en-GB" dirty="0">
                <a:solidFill>
                  <a:srgbClr val="5A5A5A"/>
                </a:solidFill>
                <a:latin typeface="Mina"/>
                <a:sym typeface="Wingdings" pitchFamily="2" charset="2"/>
              </a:rPr>
              <a:t> </a:t>
            </a:r>
            <a:r>
              <a:rPr lang="en-GB" dirty="0">
                <a:solidFill>
                  <a:srgbClr val="5A5A5A"/>
                </a:solidFill>
                <a:latin typeface="Mina"/>
                <a:sym typeface="Wingdings" pitchFamily="2" charset="2"/>
                <a:hlinkClick r:id="rId2"/>
              </a:rPr>
              <a:t>in PC until 19.April 2024</a:t>
            </a:r>
            <a:endParaRPr lang="en-GB" dirty="0">
              <a:solidFill>
                <a:srgbClr val="5A5A5A"/>
              </a:solidFill>
              <a:latin typeface="Min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aseline="-25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B53E6E-BF40-B184-D351-6C9E133C93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A37300-C524-F047-3DB3-791C5CB5CC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886AF84-E0FC-D93F-06E8-BA99C81CB6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16440-FFBD-8606-563D-A22DB51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C942A-E3B7-4134-DD83-4C2784AD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CBTC (Urban Rail) opponents asking for an OOB limit of -45dBm/MHz in the band below 5935MHz for VLB RLAN devices in the band above 5945MHz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ECC Report is interpreted by CBTC that this is required, or additional mitigation techniques are needed for VLP devices in the band 5945MHz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Most of the regulator are of the opinion that -37dBm/MHz is sufficient or even overprotective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we can demonstrate based on the final ECC Report 355 that -37dBm/MHz is sufficient the related regulation action (CEPT Report and revised ECC decision) can be steered towards this value.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CE08C-9051-44A1-0FB1-C1A54D2E9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67A5F-FEFF-8575-8D56-92E12E03C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7" name="Datumsplatzhalter 5">
            <a:extLst>
              <a:ext uri="{FF2B5EF4-FFF2-40B4-BE49-F238E27FC236}">
                <a16:creationId xmlns:a16="http://schemas.microsoft.com/office/drawing/2014/main" id="{01A76A5A-2852-1976-0CBB-A0D68D0027DB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14400" y="304800"/>
            <a:ext cx="3048000" cy="273050"/>
          </a:xfrm>
        </p:spPr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9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95FD7-CCF0-30C9-7A42-04D192F4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point to be mentioned in relation to ECC Report 355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1134-B500-C183-1E44-8BB88693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Main conclusions are based on simple MCL calculation under worst case conditions.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the very final stage some simple statistical calculations have been included into the report missing out some effects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Most CBTC systems are based on 802.11a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repetition of messages based on the 11a protocol is not considered at all in this statistical evaluation (see ETSI TR 103 580 V1.1.1)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channel load of the systems is kept very low to reduce latency and hidden node effect (see ETSI TR 103 580 V1.1.1)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30D8DA-DE06-71FC-84D5-8347A496C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C92BE-9BD8-323D-C6D9-DEA00271F1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89732458-03E8-8AA0-B500-BA90AF24467E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14400" y="304800"/>
            <a:ext cx="3048000" cy="273050"/>
          </a:xfrm>
        </p:spPr>
        <p:txBody>
          <a:bodyPr/>
          <a:lstStyle/>
          <a:p>
            <a:r>
              <a:rPr lang="en-US" dirty="0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05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0312-35E8-309E-36DE-2BB462AD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Statements from ETSI TR 103 580 V1.1.1</a:t>
            </a:r>
            <a:endParaRPr lang="en-GB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960F93-7E23-53C6-4671-5952A535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ETSI TR 103 580 V1.1.1 (2019-08):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Urban Rail ITS and Road ITS applications in the 5,9 GHz band; Investigations for the shared use of spectrum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ETSI TR 103 580 V1.1.1 further indicates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„In order to balance the CSMA/CA drawbacks (in particular collisions due to the hidden node effect), the channel load during operation is kept well below the maximum limits possible in a CSMA/CA system.”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"In addition, redundancy and several repetitions of each message are used to ensure the required level of transmission availability. With this system, application data are sent as unicast messages to/from each train."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1AC01-2F18-69E0-8B09-3558018116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D24328-37D1-49F9-215C-75F5B7FDEE0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45EF66D-F82C-231F-E1C4-7E848623FB1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6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04F56-3E8B-A911-6A92-87F2876A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C0053-F617-F4E2-9ADF-4DADF0AB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38649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An updated regulatory framework in CEPT for VLB RLAN systems in the band 5945MHz could lead to a OOB requirement of -45dBm/MHz in the band below 5935MHz in Europe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Basis of this update is ECC Report 355 in Public Consultation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Conclusion in this Report will steer the further update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IEEE 802.18 should develop an input to this process in support of the OOB limit of </a:t>
            </a:r>
            <a:br>
              <a:rPr lang="en-GB" sz="1800" dirty="0"/>
            </a:br>
            <a:r>
              <a:rPr lang="en-GB" sz="1800" dirty="0"/>
              <a:t>-37dBm/MHz in the band below 5945MHz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IEEE 802.18 should point out the additional redundancy capabilities and effects by message repetition based on the 11a protocol not considered yet in the draft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IEEE 802.18 should point out optimization potential of the CBTC systems based on 802.11a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IEEE 802.18 could also ask for more detailed investigations of the statistical effect based on network simulations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927E41-38BE-C035-82F2-BBD4BC513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0EBEAE-CAF1-FA00-1692-ABC19D85570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AA80136-CA7C-92CB-E4EB-343CCAC7DF8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38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772</Words>
  <Application>Microsoft Macintosh PowerPoint</Application>
  <PresentationFormat>Breitbild</PresentationFormat>
  <Paragraphs>67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 Unicode MS</vt:lpstr>
      <vt:lpstr>Arial</vt:lpstr>
      <vt:lpstr>Calibri</vt:lpstr>
      <vt:lpstr>Mina</vt:lpstr>
      <vt:lpstr>Poppins</vt:lpstr>
      <vt:lpstr>Times New Roman</vt:lpstr>
      <vt:lpstr>Office Theme</vt:lpstr>
      <vt:lpstr>Dokument</vt:lpstr>
      <vt:lpstr>IEEE 802.18 RR-TAG Public consultation of ECC Report 355 - OOB limits of 6GHz VLP RLAN -</vt:lpstr>
      <vt:lpstr>Introduction </vt:lpstr>
      <vt:lpstr>Draft ECC Report 355 in public consultation</vt:lpstr>
      <vt:lpstr>Issue</vt:lpstr>
      <vt:lpstr>Some point to be mentioned in relation to ECC Report 355</vt:lpstr>
      <vt:lpstr>Statements from ETSI TR 103 580 V1.1.1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22/0139r2</dc:title>
  <dc:creator/>
  <cp:keywords>3 November 2022</cp:keywords>
  <cp:lastModifiedBy>Friedbert Berens</cp:lastModifiedBy>
  <cp:revision>5098</cp:revision>
  <cp:lastPrinted>1601-01-01T00:00:00Z</cp:lastPrinted>
  <dcterms:created xsi:type="dcterms:W3CDTF">2016-03-03T14:54:45Z</dcterms:created>
  <dcterms:modified xsi:type="dcterms:W3CDTF">2024-03-11T22:17:49Z</dcterms:modified>
  <cp:category>IEEE 802.18 RR-TAG agenda</cp:category>
</cp:coreProperties>
</file>