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898" r:id="rId3"/>
    <p:sldId id="906" r:id="rId4"/>
    <p:sldId id="907" r:id="rId5"/>
    <p:sldId id="905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94" autoAdjust="0"/>
    <p:restoredTop sz="95405" autoAdjust="0"/>
  </p:normalViewPr>
  <p:slideViewPr>
    <p:cSldViewPr>
      <p:cViewPr varScale="1">
        <p:scale>
          <a:sx n="86" d="100"/>
          <a:sy n="86" d="100"/>
        </p:scale>
        <p:origin x="806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896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823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1035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9042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7878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2024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147841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Chair’s Opening 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802.18-24/0013r0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Word_97_-_2003_Document1.doc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ocuments?is_dcn=0001&amp;is_group=0000&amp;is_year=2024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s://mentor.ieee.org/802.18/dcn/24/18-24-0006-08-0000-proposed-response-to-colombia-ane-s-consultation-on-6-ghz-band-coexistence-study.pdf" TargetMode="External"/><Relationship Id="rId4" Type="http://schemas.openxmlformats.org/officeDocument/2006/relationships/hyperlink" Target="https://www.federalregister.gov/documents/2024/02/26/2023-28620/unlicensed-use-of-the-6-ghz-band-and-expanding-flexible-use-in-mid-band-spectrum-between-37-and-24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ederalregister.gov/documents/2024/02/26/2023-28620/unlicensed-use-of-the-6-ghz-band-and-expanding-flexible-use-in-mid-band-spectrum-between-37-and-24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www.federalregister.gov/documents/2024/02/20/2024-03400/request-for-information-on-the-national-spectrum-research-and-development-plan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March 2024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</a:t>
            </a:r>
            <a:r>
              <a:rPr lang="en-US" dirty="0" smtClean="0">
                <a:latin typeface="Times New Roman" charset="0"/>
              </a:rPr>
              <a:t>RR-TAG</a:t>
            </a:r>
            <a:r>
              <a:rPr lang="en-US" dirty="0">
                <a:latin typeface="Times New Roman" charset="0"/>
              </a:rPr>
              <a:t/>
            </a:r>
            <a:br>
              <a:rPr lang="en-US" dirty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2024 March Chair’s Opening Report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12 March 2024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Author:</a:t>
            </a:r>
            <a:endParaRPr lang="en-GB" sz="2000" b="1" dirty="0">
              <a:solidFill>
                <a:srgbClr val="000000"/>
              </a:solidFill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110337"/>
              </p:ext>
            </p:extLst>
          </p:nvPr>
        </p:nvGraphicFramePr>
        <p:xfrm>
          <a:off x="2971800" y="4191000"/>
          <a:ext cx="859155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" name="Document" r:id="rId6" imgW="8284803" imgH="4492752" progId="Word.Document.8">
                  <p:embed/>
                </p:oleObj>
              </mc:Choice>
              <mc:Fallback>
                <p:oleObj name="Document" r:id="rId6" imgW="8284803" imgH="44927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191000"/>
                        <a:ext cx="8591550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RR-TAG at a glance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363200" cy="4113213"/>
          </a:xfrm>
        </p:spPr>
        <p:txBody>
          <a:bodyPr/>
          <a:lstStyle/>
          <a:p>
            <a:pPr algn="just"/>
            <a:r>
              <a:rPr lang="en-US" altLang="en-US" sz="2200" dirty="0"/>
              <a:t>Membership as of </a:t>
            </a:r>
            <a:r>
              <a:rPr lang="en-US" altLang="en-US" sz="2200" dirty="0" smtClean="0"/>
              <a:t>19 January 2024</a:t>
            </a:r>
            <a:endParaRPr lang="en-US" altLang="en-US" sz="2200" dirty="0"/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55 </a:t>
            </a:r>
            <a:r>
              <a:rPr lang="en-US" altLang="en-US" sz="1800" dirty="0"/>
              <a:t>voters (including 8 on LMSC)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6</a:t>
            </a:r>
            <a:r>
              <a:rPr lang="en-US" altLang="en-US" sz="1800" dirty="0" smtClean="0"/>
              <a:t> </a:t>
            </a:r>
            <a:r>
              <a:rPr lang="en-US" altLang="en-US" sz="1800" dirty="0"/>
              <a:t>nearly voters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14 </a:t>
            </a:r>
            <a:r>
              <a:rPr lang="en-US" altLang="en-US" sz="1800" dirty="0"/>
              <a:t>aspirants </a:t>
            </a:r>
            <a:endParaRPr lang="en-US" altLang="en-US" dirty="0"/>
          </a:p>
          <a:p>
            <a:pPr algn="just"/>
            <a:r>
              <a:rPr lang="en-US" altLang="en-US" sz="2200" dirty="0"/>
              <a:t>Officers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Chair:  Edward Au (Huawei Technologies)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Stuart Kerry (OK-Brit; Self)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Al </a:t>
            </a:r>
            <a:r>
              <a:rPr lang="en-US" altLang="en-US" sz="1800" dirty="0" err="1"/>
              <a:t>Petrick</a:t>
            </a:r>
            <a:r>
              <a:rPr lang="en-US" altLang="en-US" sz="1800" dirty="0"/>
              <a:t> (Skyworks Solutions)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Secretary:  </a:t>
            </a:r>
            <a:r>
              <a:rPr lang="en-US" altLang="en-US" sz="1800" dirty="0" smtClean="0">
                <a:solidFill>
                  <a:schemeClr val="tx1"/>
                </a:solidFill>
              </a:rPr>
              <a:t>VACANT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IEEE SA Program Manager:  Jodi </a:t>
            </a:r>
            <a:r>
              <a:rPr lang="en-US" altLang="en-US" sz="1800" dirty="0" err="1">
                <a:solidFill>
                  <a:schemeClr val="tx1"/>
                </a:solidFill>
                <a:cs typeface="Arial" panose="020B0604020202020204" pitchFamily="34" charset="0"/>
              </a:rPr>
              <a:t>Haasz</a:t>
            </a: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(IEEE SA</a:t>
            </a:r>
            <a:r>
              <a:rPr lang="en-US" altLang="en-US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)</a:t>
            </a:r>
            <a:endParaRPr lang="en-US" altLang="en-US" sz="1800" dirty="0">
              <a:solidFill>
                <a:schemeClr val="tx1"/>
              </a:solidFill>
            </a:endParaRPr>
          </a:p>
          <a:p>
            <a:pPr algn="just"/>
            <a:r>
              <a:rPr lang="en-US" altLang="en-US" sz="2200" dirty="0"/>
              <a:t>Ad-hoc chair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IEEE Statement Update on Spectrum (ISUS):  </a:t>
            </a:r>
            <a:r>
              <a:rPr lang="en-US" altLang="en-US" sz="1800" dirty="0">
                <a:solidFill>
                  <a:schemeClr val="tx1"/>
                </a:solidFill>
              </a:rPr>
              <a:t>VACANT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195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Progress since the 2024 January interim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1"/>
            <a:ext cx="10363200" cy="762000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Reviewed the </a:t>
            </a:r>
            <a:r>
              <a:rPr lang="en-US" altLang="en-US" sz="2200" dirty="0">
                <a:hlinkClick r:id="rId3"/>
              </a:rPr>
              <a:t>latest ongoing </a:t>
            </a:r>
            <a:r>
              <a:rPr lang="en-US" altLang="en-US" sz="2200" dirty="0" smtClean="0">
                <a:hlinkClick r:id="rId3"/>
              </a:rPr>
              <a:t>consultations</a:t>
            </a:r>
            <a:r>
              <a:rPr lang="en-US" altLang="en-US" sz="2200" dirty="0" smtClean="0"/>
              <a:t>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US FCC:  </a:t>
            </a:r>
            <a:r>
              <a:rPr lang="en-US" sz="1800" dirty="0">
                <a:hlinkClick r:id="rId4"/>
              </a:rPr>
              <a:t>6 GHz Second Further Notice of Proposed </a:t>
            </a:r>
            <a:r>
              <a:rPr lang="en-US" sz="1800" dirty="0" smtClean="0">
                <a:hlinkClick r:id="rId4"/>
              </a:rPr>
              <a:t>Rulemaking</a:t>
            </a:r>
            <a:endParaRPr lang="en-US" altLang="en-US" sz="1800" dirty="0" smtClean="0"/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Approved </a:t>
            </a:r>
            <a:r>
              <a:rPr lang="en-US" altLang="en-US" sz="2200" dirty="0"/>
              <a:t>the following IEEE 802 </a:t>
            </a:r>
            <a:r>
              <a:rPr lang="en-US" altLang="en-US" sz="2200" dirty="0" smtClean="0"/>
              <a:t>LMSC submission: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/>
              <a:t>Colombia </a:t>
            </a:r>
            <a:r>
              <a:rPr lang="en-US" sz="1800" dirty="0" smtClean="0"/>
              <a:t>ANE</a:t>
            </a:r>
            <a:r>
              <a:rPr lang="en-US" sz="1800" dirty="0"/>
              <a:t>:</a:t>
            </a:r>
            <a:r>
              <a:rPr lang="en-US" sz="1800" dirty="0" smtClean="0"/>
              <a:t>  </a:t>
            </a:r>
            <a:r>
              <a:rPr lang="en-US" sz="1800" dirty="0" smtClean="0">
                <a:hlinkClick r:id="rId5"/>
              </a:rPr>
              <a:t>6 </a:t>
            </a:r>
            <a:r>
              <a:rPr lang="en-US" sz="1800" dirty="0">
                <a:hlinkClick r:id="rId5"/>
              </a:rPr>
              <a:t>GHz band coexistence </a:t>
            </a:r>
            <a:r>
              <a:rPr lang="en-US" sz="1800" dirty="0" smtClean="0">
                <a:hlinkClick r:id="rId5"/>
              </a:rPr>
              <a:t>study</a:t>
            </a:r>
            <a:endParaRPr lang="en-US" altLang="en-US" sz="2200" dirty="0"/>
          </a:p>
          <a:p>
            <a:pPr algn="just">
              <a:spcBef>
                <a:spcPts val="24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200" dirty="0"/>
              <a:t>Discussed the latest topics related to spectrum and regulation in Europe, North America, and Asia Pacific.</a:t>
            </a:r>
          </a:p>
          <a:p>
            <a:pPr algn="just">
              <a:spcBef>
                <a:spcPts val="18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altLang="en-US" sz="2000" dirty="0"/>
              <a:t>Update from ETSI BRAN on 18 January 2024.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altLang="en-US" sz="22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152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this week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Review </a:t>
            </a:r>
            <a:r>
              <a:rPr lang="en-US" altLang="en-US" sz="2200" dirty="0">
                <a:cs typeface="Arial" panose="020B0604020202020204" pitchFamily="34" charset="0"/>
              </a:rPr>
              <a:t>and </a:t>
            </a:r>
            <a:r>
              <a:rPr lang="en-US" altLang="en-US" sz="2200" dirty="0" smtClean="0">
                <a:cs typeface="Arial" panose="020B0604020202020204" pitchFamily="34" charset="0"/>
              </a:rPr>
              <a:t>consider approval of an IEEE 802 LMSC’s response </a:t>
            </a:r>
            <a:r>
              <a:rPr lang="en-US" altLang="en-US" sz="2200" dirty="0">
                <a:cs typeface="Arial" panose="020B0604020202020204" pitchFamily="34" charset="0"/>
              </a:rPr>
              <a:t>to </a:t>
            </a:r>
            <a:r>
              <a:rPr lang="en-US" altLang="en-US" sz="2200" dirty="0" smtClean="0">
                <a:cs typeface="Arial" panose="020B0604020202020204" pitchFamily="34" charset="0"/>
              </a:rPr>
              <a:t>the following consultation</a:t>
            </a:r>
            <a:endParaRPr lang="en-US" altLang="en-US" sz="2200" dirty="0">
              <a:cs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US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FCC:  </a:t>
            </a:r>
            <a:r>
              <a:rPr lang="en-US" sz="1800" dirty="0">
                <a:hlinkClick r:id="rId3"/>
              </a:rPr>
              <a:t>6 GHz Second Further Notice of Proposed </a:t>
            </a:r>
            <a:r>
              <a:rPr lang="en-US" sz="1800" dirty="0" smtClean="0">
                <a:hlinkClick r:id="rId3"/>
              </a:rPr>
              <a:t>Rulemaking</a:t>
            </a:r>
            <a:endParaRPr lang="en-US" sz="1800" dirty="0" smtClean="0"/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US NSF:  </a:t>
            </a:r>
            <a:r>
              <a:rPr lang="en-US" sz="1800" dirty="0">
                <a:hlinkClick r:id="rId4"/>
              </a:rPr>
              <a:t>Request for Information on the National Spectrum Research and Development Plan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Hear an invited presentation on the European Commission Radio Spectrum Policy Group work </a:t>
            </a:r>
            <a:r>
              <a:rPr lang="en-US" altLang="en-US" sz="2200" dirty="0" err="1" smtClean="0">
                <a:cs typeface="Arial" panose="020B0604020202020204" pitchFamily="34" charset="0"/>
              </a:rPr>
              <a:t>programme</a:t>
            </a:r>
            <a:r>
              <a:rPr lang="en-US" altLang="en-US" sz="2200" smtClean="0">
                <a:cs typeface="Arial" panose="020B0604020202020204" pitchFamily="34" charset="0"/>
              </a:rPr>
              <a:t> 2024 to 2025</a:t>
            </a:r>
            <a:endParaRPr lang="en-US" altLang="en-US" sz="2200" dirty="0" smtClean="0">
              <a:cs typeface="Arial" panose="020B0604020202020204" pitchFamily="34" charset="0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Discuss </a:t>
            </a:r>
            <a:r>
              <a:rPr lang="en-US" altLang="en-US" sz="2200" dirty="0">
                <a:cs typeface="Arial" panose="020B0604020202020204" pitchFamily="34" charset="0"/>
              </a:rPr>
              <a:t>the latest topics related to spectrum and regulation in Europe, North America, and Asia </a:t>
            </a:r>
            <a:r>
              <a:rPr lang="en-US" altLang="en-US" sz="2200" dirty="0" smtClean="0">
                <a:cs typeface="Arial" panose="020B0604020202020204" pitchFamily="34" charset="0"/>
              </a:rPr>
              <a:t>Pacific</a:t>
            </a: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Conduct officer election by using </a:t>
            </a:r>
            <a:r>
              <a:rPr lang="en-US" altLang="en-US" sz="2200" dirty="0" err="1" smtClean="0">
                <a:cs typeface="Arial" panose="020B0604020202020204" pitchFamily="34" charset="0"/>
              </a:rPr>
              <a:t>DirectVoteLine</a:t>
            </a:r>
            <a:endParaRPr lang="en-US" altLang="en-US" sz="2200" dirty="0" smtClean="0">
              <a:cs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cs typeface="Arial" panose="020B0604020202020204" pitchFamily="34" charset="0"/>
              </a:rPr>
              <a:t>Tuesday AM2:  Candidate introduction and Q&amp;A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cs typeface="Arial" panose="020B0604020202020204" pitchFamily="34" charset="0"/>
              </a:rPr>
              <a:t>Thursday AM1:  Officer election</a:t>
            </a:r>
            <a:endParaRPr lang="en-US" altLang="en-US" sz="1800" dirty="0">
              <a:cs typeface="Arial" panose="020B0604020202020204" pitchFamily="34" charset="0"/>
            </a:endParaRPr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6818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this week:  Thursday AM1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>
                <a:cs typeface="Arial" panose="020B0604020202020204" pitchFamily="34" charset="0"/>
              </a:rPr>
              <a:t>Member enrichment activities</a:t>
            </a: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>
                <a:cs typeface="Arial" panose="020B0604020202020204" pitchFamily="34" charset="0"/>
              </a:rPr>
              <a:t>Officer </a:t>
            </a:r>
            <a:r>
              <a:rPr lang="en-US" altLang="en-US" sz="2200" dirty="0" smtClean="0">
                <a:cs typeface="Arial" panose="020B0604020202020204" pitchFamily="34" charset="0"/>
              </a:rPr>
              <a:t>election</a:t>
            </a:r>
            <a:endParaRPr lang="en-US" altLang="en-US" sz="2200" dirty="0">
              <a:cs typeface="Arial" panose="020B0604020202020204" pitchFamily="34" charset="0"/>
            </a:endParaRPr>
          </a:p>
          <a:p>
            <a:pPr marL="457200" lvl="1" indent="0" algn="just">
              <a:spcBef>
                <a:spcPts val="600"/>
              </a:spcBef>
            </a:pPr>
            <a:endParaRPr lang="en-US" altLang="en-US" sz="1800" dirty="0">
              <a:cs typeface="Arial" panose="020B0604020202020204" pitchFamily="34" charset="0"/>
            </a:endParaRPr>
          </a:p>
          <a:p>
            <a:pPr marL="0" indent="0" algn="just">
              <a:spcBef>
                <a:spcPts val="1800"/>
              </a:spcBef>
            </a:pPr>
            <a:endParaRPr lang="en-US" altLang="en-US" sz="2200" dirty="0">
              <a:cs typeface="Arial" panose="020B0604020202020204" pitchFamily="34" charset="0"/>
            </a:endParaRPr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9096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69353</TotalTime>
  <Words>347</Words>
  <Application>Microsoft Office PowerPoint</Application>
  <PresentationFormat>Widescreen</PresentationFormat>
  <Paragraphs>75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 Unicode MS</vt:lpstr>
      <vt:lpstr>MS Gothic</vt:lpstr>
      <vt:lpstr>MS PGothic</vt:lpstr>
      <vt:lpstr>Arial</vt:lpstr>
      <vt:lpstr>Times New Roman</vt:lpstr>
      <vt:lpstr>Office Theme</vt:lpstr>
      <vt:lpstr>Document</vt:lpstr>
      <vt:lpstr>IEEE 802.18 RR-TAG 2024 March Chair’s Opening Report </vt:lpstr>
      <vt:lpstr>RR-TAG at a glance</vt:lpstr>
      <vt:lpstr>Progress since the 2024 January interim</vt:lpstr>
      <vt:lpstr>Objectives this week (1)</vt:lpstr>
      <vt:lpstr>Objectives this week:  Thursday AM1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18-24/0013r0</dc:title>
  <dc:creator>Edward Au</dc:creator>
  <cp:keywords>Chair's opening report</cp:keywords>
  <cp:lastModifiedBy>Edward Au</cp:lastModifiedBy>
  <cp:revision>5013</cp:revision>
  <cp:lastPrinted>1601-01-01T00:00:00Z</cp:lastPrinted>
  <dcterms:created xsi:type="dcterms:W3CDTF">2016-03-03T14:54:45Z</dcterms:created>
  <dcterms:modified xsi:type="dcterms:W3CDTF">2024-03-11T13:36:18Z</dcterms:modified>
  <cp:category>2024 March plenary</cp:category>
</cp:coreProperties>
</file>