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882" r:id="rId14"/>
    <p:sldId id="930" r:id="rId15"/>
    <p:sldId id="932" r:id="rId16"/>
    <p:sldId id="898" r:id="rId17"/>
    <p:sldId id="929" r:id="rId18"/>
    <p:sldId id="933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2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802.18-24/0009r1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05-00-0000-rr-tag-minutes-11-january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95-issue-1-licence-exempt-radio-apparatus-operating-in-the-frequency-bands-116-123-ghz-174-8-182-ghz-185-190-ghz-and-244-246-gh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5" Type="http://schemas.openxmlformats.org/officeDocument/2006/relationships/hyperlink" Target="https://apps.anatel.gov.br/ParticipaAnatel/VisualizarTextoConsulta.aspx?TelaDeOrigem=2&amp;ConsultaId=20211" TargetMode="External"/><Relationship Id="rId4" Type="http://schemas.openxmlformats.org/officeDocument/2006/relationships/hyperlink" Target="https://nkom.no/hoeringer/horing-om-fremtidig-bruk-av-ledige-ressurser-i-frekvensbandet-87-5-108-mhz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0007&amp;is_year=2024" TargetMode="External"/><Relationship Id="rId4" Type="http://schemas.openxmlformats.org/officeDocument/2006/relationships/hyperlink" Target="https://mentor.ieee.org/802.18/documents?is_dcn=18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-/media/About/regulations-and-ruling/AR/Res-35-of-2023--UWB-and-SDR-5.ash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0/2024-03400/request-for-information-on-the-national-spectrum-research-and-development-plan?utm_campaign=subscription+mailing+list&amp;utm_medium=email&amp;utm_source=federalregister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march-2024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3" Type="http://schemas.openxmlformats.org/officeDocument/2006/relationships/hyperlink" Target="https://www.nbtc.go.th/News/Information/64704.aspx" TargetMode="External"/><Relationship Id="rId7" Type="http://schemas.openxmlformats.org/officeDocument/2006/relationships/hyperlink" Target="https://mentor.ieee.org/802.18/dcn/24/18-24-0016-00-0000-liaison-from-itu-r-working-party-5d-re-wrc-27-agenda-item-1-7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10-00-0000-liaison-from-itu-r-radiocommunication-study-group-7-question-itu-r-236-3-7.docx" TargetMode="External"/><Relationship Id="rId5" Type="http://schemas.openxmlformats.org/officeDocument/2006/relationships/hyperlink" Target="https://www.acma.gov.au/spectrum-tune-6-ghz-band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acma.gov.au/sites/default/files/2024-01/FYSO%202023-28_6%20month%20progress%20report_Jan%202024.pdf" TargetMode="External"/><Relationship Id="rId9" Type="http://schemas.openxmlformats.org/officeDocument/2006/relationships/hyperlink" Target="https://www.ngmn.org/wp-content/uploads/ITU-R_FRAMEWORK_FOR_IMT-2030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February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29 February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11 January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18-24/0005r0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  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MT, Tuesday, 12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March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Norway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Nkom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dirty="0" smtClean="0">
                <a:hlinkClick r:id="rId4"/>
              </a:rPr>
              <a:t>Consultation </a:t>
            </a:r>
            <a:r>
              <a:rPr lang="en-US" sz="1400" dirty="0">
                <a:hlinkClick r:id="rId4"/>
              </a:rPr>
              <a:t>on future use of free resources in the frequency band 87.5-108 </a:t>
            </a:r>
            <a:r>
              <a:rPr lang="en-US" sz="1400" dirty="0" smtClean="0">
                <a:hlinkClick r:id="rId4"/>
              </a:rPr>
              <a:t>MHz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8:00am MT, Thursday, 14 March 2024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Brazil ANATEL:  </a:t>
            </a:r>
            <a:r>
              <a:rPr lang="en-GB" sz="1400" u="sng" dirty="0" smtClean="0">
                <a:hlinkClick r:id="rId5"/>
              </a:rPr>
              <a:t>Granting </a:t>
            </a:r>
            <a:r>
              <a:rPr lang="en-GB" sz="1400" u="sng" dirty="0">
                <a:hlinkClick r:id="rId5"/>
              </a:rPr>
              <a:t>Subsidy on the demand for radiofrequency spectrum in Brazil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dirty="0">
                <a:hlinkClick r:id="rId6"/>
              </a:rPr>
              <a:t>6 GHz </a:t>
            </a:r>
            <a:r>
              <a:rPr lang="en-US" sz="1400" dirty="0" smtClean="0">
                <a:hlinkClick r:id="rId6"/>
              </a:rPr>
              <a:t>Second </a:t>
            </a:r>
            <a:r>
              <a:rPr lang="en-US" sz="1400" dirty="0">
                <a:hlinkClick r:id="rId6"/>
              </a:rPr>
              <a:t>Further Notice of Proposed </a:t>
            </a:r>
            <a:r>
              <a:rPr lang="en-US" sz="1400" dirty="0" smtClean="0">
                <a:hlinkClick r:id="rId6"/>
              </a:rPr>
              <a:t>Rulemaking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21 March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 smtClean="0">
                <a:hlinkClick r:id="rId7"/>
              </a:rPr>
              <a:t>RSS-295 Issue </a:t>
            </a:r>
            <a:r>
              <a:rPr lang="en-US" sz="1400" dirty="0">
                <a:hlinkClick r:id="rId7"/>
              </a:rPr>
              <a:t>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 Operating in the Frequency Bands 116-123 GHz, 174.8-182 GHz, 185-190 GHz and 244-246 </a:t>
            </a:r>
            <a:r>
              <a:rPr lang="en-US" sz="1400" dirty="0" smtClean="0">
                <a:hlinkClick r:id="rId7"/>
              </a:rPr>
              <a:t>GHz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18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 smtClean="0">
                <a:hlinkClick r:id="rId8"/>
              </a:rPr>
              <a:t>Licence</a:t>
            </a:r>
            <a:r>
              <a:rPr lang="en-US" sz="1400" dirty="0" smtClean="0">
                <a:hlinkClick r:id="rId8"/>
              </a:rPr>
              <a:t>-Exempt </a:t>
            </a:r>
            <a:r>
              <a:rPr lang="en-US" sz="1400" dirty="0">
                <a:hlinkClick r:id="rId8"/>
              </a:rPr>
              <a:t>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US Federal Communications Commission (FCC)’s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6 </a:t>
            </a:r>
            <a:r>
              <a:rPr lang="en-US" sz="1800" dirty="0"/>
              <a:t>GHz </a:t>
            </a:r>
            <a:r>
              <a:rPr lang="en-US" sz="1800" dirty="0" smtClean="0"/>
              <a:t>Second </a:t>
            </a:r>
            <a:r>
              <a:rPr lang="en-US" sz="1800" dirty="0"/>
              <a:t>Further Notice of Proposed </a:t>
            </a:r>
            <a:r>
              <a:rPr lang="en-US" sz="1800" dirty="0" smtClean="0"/>
              <a:t>Rulemaking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26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 27 March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08:00am MT, 14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www.federalregister.gov/documents/2024/02/26/2023-28620/unlicensed-use-of-the-6-ghz-band-and-expanding-flexible-use-in-mid-band-spectrum-between-37-and-24</a:t>
            </a:r>
            <a:endParaRPr lang="en-US" sz="16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Member’s presentation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18-24/0018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  <a:hlinkClick r:id="rId5"/>
              </a:rPr>
              <a:t>18-24/0007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UAE TDRA announced its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decision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on the technical requirements on Ultra-Wide Band and Short Range Devices following the consultation in July 2023.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20 February 2024, National Science Foundation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a </a:t>
            </a:r>
            <a:r>
              <a:rPr lang="en-US" sz="1600" dirty="0" smtClean="0"/>
              <a:t>Request </a:t>
            </a:r>
            <a:r>
              <a:rPr lang="en-US" sz="1600" dirty="0"/>
              <a:t>for Information on the National Spectrum Research and Development </a:t>
            </a:r>
            <a:r>
              <a:rPr lang="en-US" sz="1600" dirty="0" smtClean="0"/>
              <a:t>Plan.  The submission deadline is 21 March 2024.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March 2024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14 March 2024.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On 9 February 2024, Thailand NBTC released a </a:t>
            </a:r>
            <a:r>
              <a:rPr lang="en-US" sz="1600" dirty="0">
                <a:hlinkClick r:id="rId3"/>
              </a:rPr>
              <a:t>press release</a:t>
            </a:r>
            <a:r>
              <a:rPr lang="en-US" sz="1600" dirty="0"/>
              <a:t> after they conducted trials with a few industry stakeholders of </a:t>
            </a:r>
            <a:r>
              <a:rPr lang="en-US" sz="1600" dirty="0" err="1"/>
              <a:t>metaverse</a:t>
            </a:r>
            <a:r>
              <a:rPr lang="en-US" sz="1600" dirty="0"/>
              <a:t> in 2023</a:t>
            </a:r>
            <a:r>
              <a:rPr lang="en-US" sz="1600" dirty="0" smtClean="0"/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Australia ACMA published a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6-month progress report</a:t>
            </a:r>
            <a:r>
              <a:rPr lang="en-US" sz="1600" dirty="0" smtClean="0">
                <a:solidFill>
                  <a:schemeClr val="tx1"/>
                </a:solidFill>
              </a:rPr>
              <a:t> of the </a:t>
            </a:r>
            <a:r>
              <a:rPr lang="en-US" sz="1600" dirty="0"/>
              <a:t>Five-year spectrum outlook 2023–28 for </a:t>
            </a:r>
            <a:r>
              <a:rPr lang="en-US" sz="1600" dirty="0" smtClean="0"/>
              <a:t>the </a:t>
            </a:r>
            <a:r>
              <a:rPr lang="en-US" sz="1600" dirty="0"/>
              <a:t>2023–24 annual work </a:t>
            </a:r>
            <a:r>
              <a:rPr lang="en-US" sz="1600" dirty="0" smtClean="0"/>
              <a:t>program.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29 February 2024, Australia ACMA will organize an online event, </a:t>
            </a:r>
            <a:r>
              <a:rPr lang="en-US" sz="1600" dirty="0">
                <a:hlinkClick r:id="rId5"/>
              </a:rPr>
              <a:t>Spectrum tune-up: 6 GHz </a:t>
            </a:r>
            <a:r>
              <a:rPr lang="en-US" sz="1600" dirty="0" smtClean="0">
                <a:hlinkClick r:id="rId5"/>
              </a:rPr>
              <a:t>band</a:t>
            </a:r>
            <a:r>
              <a:rPr lang="en-US" sz="1600" dirty="0" smtClean="0"/>
              <a:t>, that explores </a:t>
            </a:r>
            <a:r>
              <a:rPr lang="en-US" sz="1600" dirty="0"/>
              <a:t>potential planning options for the upper 6 GHz band (</a:t>
            </a:r>
            <a:r>
              <a:rPr lang="en-US" sz="1600" dirty="0" smtClean="0"/>
              <a:t>6425 MHz –7125 </a:t>
            </a:r>
            <a:r>
              <a:rPr lang="en-US" sz="1600" dirty="0"/>
              <a:t>MHz) to enable possible radio local area networks (RLANs) and/or wireless broadband use. </a:t>
            </a:r>
            <a:endParaRPr lang="en-US" sz="16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6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</a:t>
            </a:r>
            <a:r>
              <a:rPr lang="en-US" sz="1600" dirty="0" err="1"/>
              <a:t>Radiocommunication</a:t>
            </a:r>
            <a:r>
              <a:rPr lang="en-US" sz="1600" dirty="0"/>
              <a:t> Study Group 7 QUESTION ITU-R </a:t>
            </a:r>
            <a:r>
              <a:rPr lang="en-US" sz="1600" dirty="0" smtClean="0"/>
              <a:t>236-3/7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7"/>
              </a:rPr>
              <a:t>Liaison</a:t>
            </a:r>
            <a:r>
              <a:rPr lang="en-US" sz="1600" dirty="0" smtClean="0"/>
              <a:t> from ITU-R Working Party 5D re: WRC-27 agenda item 1.7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8"/>
              </a:rPr>
              <a:t>Liaison</a:t>
            </a:r>
            <a:r>
              <a:rPr lang="en-US" sz="1600" dirty="0" smtClean="0"/>
              <a:t> from ITU-R Working Party 5D re: the proposed development process of Revision 3 of the ITU.R Recommendation M.2150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On 15 February 2024, NGMN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9"/>
              </a:rPr>
              <a:t>publishes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 ITU-R Framework for IMT-2030: Review and Future Direction.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473354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7 March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</a:t>
            </a:r>
            <a:r>
              <a:rPr lang="en-US" sz="1400" strike="sngStrike" dirty="0">
                <a:solidFill>
                  <a:schemeClr val="tx1"/>
                </a:solidFill>
              </a:rPr>
              <a:t>E</a:t>
            </a:r>
            <a:r>
              <a:rPr lang="en-US" sz="1400" strike="sngStrike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January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6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Review:  Response to </a:t>
            </a:r>
            <a:r>
              <a:rPr lang="en-US" sz="1800" i="1" spc="-5" smtClean="0">
                <a:solidFill>
                  <a:srgbClr val="00B050"/>
                </a:solidFill>
                <a:cs typeface="Arial"/>
              </a:rPr>
              <a:t>US FCC’s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74429</TotalTime>
  <Words>1888</Words>
  <Application>Microsoft Office PowerPoint</Application>
  <PresentationFormat>Widescreen</PresentationFormat>
  <Paragraphs>390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US Federal Communications Commission (FCC)’s consultation</vt:lpstr>
      <vt:lpstr>General discussion items (1)</vt:lpstr>
      <vt:lpstr>General discussion items (2)</vt:lpstr>
      <vt:lpstr>General discussion items (3)</vt:lpstr>
      <vt:lpstr>Meeting schedule in the next 8 days</vt:lpstr>
      <vt:lpstr>Meeting and hotel reservation for the 2024 March plenary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18-24/0009r1</dc:title>
  <dc:creator>Edward Au</dc:creator>
  <cp:keywords>29 February 2024</cp:keywords>
  <cp:lastModifiedBy>Edward Au</cp:lastModifiedBy>
  <cp:revision>5876</cp:revision>
  <cp:lastPrinted>1601-01-01T00:00:00Z</cp:lastPrinted>
  <dcterms:created xsi:type="dcterms:W3CDTF">2016-03-03T14:54:45Z</dcterms:created>
  <dcterms:modified xsi:type="dcterms:W3CDTF">2024-02-28T21:57:47Z</dcterms:modified>
  <cp:category>IEEE 802.18 RR-TAG agenda</cp:category>
</cp:coreProperties>
</file>