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900" r:id="rId3"/>
    <p:sldId id="904" r:id="rId4"/>
    <p:sldId id="905" r:id="rId5"/>
    <p:sldId id="906" r:id="rId6"/>
    <p:sldId id="90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5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60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93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6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802.18-24/0002r1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1833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soumu.go.jp/main_content/000918342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0" y="1435894"/>
            <a:ext cx="93726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Japan MIC’s frequency realignment action plan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3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Japan MIC’s frequency realignment action plan published in late December 2023</a:t>
            </a:r>
            <a:r>
              <a:rPr lang="en-US" sz="2000" dirty="0" smtClean="0"/>
              <a:t>.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Japanese) of the </a:t>
            </a:r>
            <a:r>
              <a:rPr lang="en-US" altLang="en-US" sz="2000" dirty="0" smtClean="0">
                <a:hlinkClick r:id="rId3"/>
              </a:rPr>
              <a:t>action plan</a:t>
            </a:r>
            <a:r>
              <a:rPr lang="en-US" altLang="en-US" sz="2000" dirty="0" smtClean="0"/>
              <a:t> and the </a:t>
            </a:r>
            <a:r>
              <a:rPr lang="en-US" altLang="en-US" sz="2000" dirty="0" smtClean="0">
                <a:hlinkClick r:id="rId4"/>
              </a:rPr>
              <a:t>responses</a:t>
            </a:r>
            <a:r>
              <a:rPr lang="en-US" altLang="en-US" sz="2000" dirty="0" smtClean="0"/>
              <a:t> to commenters.</a:t>
            </a:r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related to </a:t>
            </a:r>
            <a:r>
              <a:rPr lang="en-US" sz="2800" dirty="0" err="1" smtClean="0">
                <a:solidFill>
                  <a:srgbClr val="0070C0"/>
                </a:solidFill>
              </a:rPr>
              <a:t>IoT</a:t>
            </a:r>
            <a:r>
              <a:rPr lang="en-US" sz="2800" dirty="0" smtClean="0">
                <a:solidFill>
                  <a:srgbClr val="0070C0"/>
                </a:solidFill>
              </a:rPr>
              <a:t>/WLAN (Page 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For </a:t>
            </a:r>
            <a:r>
              <a:rPr lang="en-US" sz="1800" dirty="0" err="1" smtClean="0"/>
              <a:t>IoT</a:t>
            </a:r>
            <a:r>
              <a:rPr lang="en-US" sz="1800" dirty="0" smtClean="0"/>
              <a:t>/WLAN </a:t>
            </a:r>
            <a:r>
              <a:rPr lang="en-US" sz="1800" dirty="0"/>
              <a:t>systems, the goal is to secure a bandwidth of </a:t>
            </a:r>
            <a:r>
              <a:rPr lang="en-US" sz="1800" dirty="0" smtClean="0"/>
              <a:t>over 1 </a:t>
            </a:r>
            <a:r>
              <a:rPr lang="en-US" sz="1800" dirty="0"/>
              <a:t>GHz. </a:t>
            </a:r>
            <a:r>
              <a:rPr lang="en-US" sz="1800" dirty="0" smtClean="0"/>
              <a:t>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the candidate band, 6 GHz band is assumed since that band is expected to secure multiple channels that each achieves a maximum 10 </a:t>
            </a:r>
            <a:r>
              <a:rPr lang="en-US" sz="1800" spc="-5" dirty="0" err="1">
                <a:cs typeface="Arial"/>
              </a:rPr>
              <a:t>Gbps</a:t>
            </a:r>
            <a:r>
              <a:rPr lang="en-US" sz="1800" spc="-5" dirty="0">
                <a:cs typeface="Arial"/>
              </a:rPr>
              <a:t> of Wi-Fi 6 standard.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of unlicensed spectrum allocation (Page 6)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 </a:t>
            </a:r>
            <a:r>
              <a:rPr lang="en-US" sz="1800" dirty="0"/>
              <a:t>September 2022, MIC implemented the use of 5925 MHz to 6425 MHz band as a wireless LAN band in shared use with the existing wireless systems, which further expanded the wireless LAN band for 0.5 GHz.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5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WRC-23 related (Page 6)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 </a:t>
            </a:r>
            <a:r>
              <a:rPr lang="en-US" sz="1800" dirty="0"/>
              <a:t>the future, </a:t>
            </a:r>
            <a:r>
              <a:rPr lang="en-US" sz="1800" dirty="0" smtClean="0"/>
              <a:t>the administration </a:t>
            </a:r>
            <a:r>
              <a:rPr lang="en-US" sz="1800" dirty="0"/>
              <a:t>will continue </a:t>
            </a:r>
            <a:r>
              <a:rPr lang="en-US" sz="1800" dirty="0"/>
              <a:t>to secure new frequencies to introduce new wireless systems such as non-geostationary satellite communication system for mobile phones, </a:t>
            </a:r>
            <a:r>
              <a:rPr lang="en-US" sz="1800" dirty="0" smtClean="0"/>
              <a:t>HAPS, </a:t>
            </a:r>
            <a:r>
              <a:rPr lang="en-US" sz="1800" dirty="0"/>
              <a:t>and V2X, in addition to allocate additional frequencies for 5G, </a:t>
            </a:r>
            <a:r>
              <a:rPr lang="en-US" sz="1800" dirty="0" smtClean="0"/>
              <a:t>WLAN, </a:t>
            </a:r>
            <a:r>
              <a:rPr lang="en-US" sz="1800" dirty="0"/>
              <a:t>and mobile broadband satellite communication systems (ESIM) based on </a:t>
            </a:r>
            <a:r>
              <a:rPr lang="en-US" sz="1800" dirty="0" smtClean="0"/>
              <a:t>the </a:t>
            </a:r>
            <a:r>
              <a:rPr lang="en-US" sz="1800" dirty="0" smtClean="0"/>
              <a:t>results </a:t>
            </a:r>
            <a:r>
              <a:rPr lang="en-US" sz="1800" dirty="0"/>
              <a:t>of the review of international frequency allocation at the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2023 (WRC-23</a:t>
            </a:r>
            <a:r>
              <a:rPr lang="en-US" sz="1800" dirty="0" smtClean="0"/>
              <a:t>).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4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Further advancement </a:t>
            </a:r>
            <a:r>
              <a:rPr lang="en-US" sz="2800" dirty="0" smtClean="0">
                <a:solidFill>
                  <a:srgbClr val="0070C0"/>
                </a:solidFill>
              </a:rPr>
              <a:t>of WLAN / Specific effort (Pages 8/24)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The administration is </a:t>
            </a:r>
            <a:r>
              <a:rPr lang="en-US" sz="1800" dirty="0"/>
              <a:t>considering </a:t>
            </a:r>
            <a:r>
              <a:rPr lang="en-US" sz="1800" dirty="0" smtClean="0"/>
              <a:t>various methods </a:t>
            </a:r>
            <a:r>
              <a:rPr lang="en-US" sz="1800" dirty="0"/>
              <a:t>to further expand the use of the </a:t>
            </a:r>
            <a:r>
              <a:rPr lang="en-US" sz="1800" dirty="0" smtClean="0"/>
              <a:t>5 GHz </a:t>
            </a:r>
            <a:r>
              <a:rPr lang="en-US" sz="1800" dirty="0"/>
              <a:t>band (</a:t>
            </a:r>
            <a:r>
              <a:rPr lang="en-US" sz="1800" dirty="0" smtClean="0"/>
              <a:t>5.2 GHz/5.6 GHz </a:t>
            </a:r>
            <a:r>
              <a:rPr lang="en-US" sz="1800" dirty="0"/>
              <a:t>band) and </a:t>
            </a:r>
            <a:r>
              <a:rPr lang="en-US" sz="1800" dirty="0" smtClean="0"/>
              <a:t>6 GHz </a:t>
            </a:r>
            <a:r>
              <a:rPr lang="en-US" sz="1800" dirty="0"/>
              <a:t>band </a:t>
            </a:r>
            <a:r>
              <a:rPr lang="en-US" sz="1800" dirty="0" smtClean="0"/>
              <a:t>for WLAN to realize the 320 MHz width WLAN systems while avoiding </a:t>
            </a:r>
            <a:r>
              <a:rPr lang="en-US" sz="1800" dirty="0"/>
              <a:t>interference with other wireless systems. </a:t>
            </a:r>
            <a:r>
              <a:rPr lang="en-US" sz="1800" dirty="0" smtClean="0"/>
              <a:t> The administration </a:t>
            </a:r>
            <a:r>
              <a:rPr lang="en-US" sz="1800" dirty="0"/>
              <a:t>will gradually compile the direction from </a:t>
            </a:r>
            <a:r>
              <a:rPr lang="en-US" sz="1800" dirty="0" smtClean="0"/>
              <a:t>around the </a:t>
            </a:r>
            <a:r>
              <a:rPr lang="en-US" sz="1800" dirty="0"/>
              <a:t>end </a:t>
            </a:r>
            <a:r>
              <a:rPr lang="en-US" sz="1800"/>
              <a:t>of </a:t>
            </a:r>
            <a:r>
              <a:rPr lang="en-US" sz="1800" smtClean="0"/>
              <a:t>FY2023.</a:t>
            </a:r>
            <a:endParaRPr lang="en-US" sz="1800" dirty="0"/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Regarding the use of narrowband devices in the </a:t>
            </a:r>
            <a:r>
              <a:rPr lang="en-US" sz="1800" dirty="0" smtClean="0"/>
              <a:t>6 GHz </a:t>
            </a:r>
            <a:r>
              <a:rPr lang="en-US" sz="1800" dirty="0"/>
              <a:t>band and outdoor use of </a:t>
            </a:r>
            <a:r>
              <a:rPr lang="en-US" sz="1800" dirty="0" smtClean="0"/>
              <a:t>WLAN</a:t>
            </a:r>
            <a:r>
              <a:rPr lang="en-US" sz="1800" dirty="0"/>
              <a:t>, </a:t>
            </a:r>
            <a:r>
              <a:rPr lang="en-US" sz="1800" dirty="0" smtClean="0"/>
              <a:t>the administration </a:t>
            </a:r>
            <a:r>
              <a:rPr lang="en-US" sz="1800" dirty="0"/>
              <a:t>will consider technical conditions, including the possibility of frequency sharing, while paying attention to trends in other </a:t>
            </a:r>
            <a:r>
              <a:rPr lang="en-US" sz="1800" dirty="0" smtClean="0"/>
              <a:t>countries.</a:t>
            </a:r>
            <a:endParaRPr lang="en-US" sz="1800" dirty="0"/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The administration </a:t>
            </a:r>
            <a:r>
              <a:rPr lang="en-US" sz="1800" dirty="0"/>
              <a:t>will continue to examine technical conditions such as frequency sharing related to the expansion of the frequency band to </a:t>
            </a:r>
            <a:r>
              <a:rPr lang="en-US" sz="1800" dirty="0" smtClean="0"/>
              <a:t>the 6.5 </a:t>
            </a:r>
            <a:r>
              <a:rPr lang="en-US" sz="1800" dirty="0"/>
              <a:t>GHz band (</a:t>
            </a:r>
            <a:r>
              <a:rPr lang="en-US" sz="1800" dirty="0" smtClean="0"/>
              <a:t>6425 MHz to 7125 </a:t>
            </a:r>
            <a:r>
              <a:rPr lang="en-US" sz="1800" dirty="0"/>
              <a:t>MHz), including outdoor use of </a:t>
            </a:r>
            <a:r>
              <a:rPr lang="en-US" sz="1800" dirty="0" smtClean="0"/>
              <a:t>WLAN</a:t>
            </a:r>
            <a:r>
              <a:rPr lang="en-US" sz="1800" dirty="0"/>
              <a:t>, and will examine trends in other countries and IMT </a:t>
            </a:r>
            <a:r>
              <a:rPr lang="en-US" sz="1800" dirty="0" smtClean="0"/>
              <a:t>specific candidate </a:t>
            </a:r>
            <a:r>
              <a:rPr lang="en-US" sz="1800" dirty="0"/>
              <a:t>frequency bands </a:t>
            </a:r>
            <a:r>
              <a:rPr lang="en-US" sz="1800" dirty="0" smtClean="0"/>
              <a:t>(7025 MHz to 7125 MHz).  The administration </a:t>
            </a:r>
            <a:r>
              <a:rPr lang="en-US" sz="1800" dirty="0"/>
              <a:t>will compile technical conditions by around </a:t>
            </a:r>
            <a:r>
              <a:rPr lang="en-US" sz="1800" dirty="0" smtClean="0"/>
              <a:t>FY2024.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3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69505</TotalTime>
  <Words>532</Words>
  <Application>Microsoft Office PowerPoint</Application>
  <PresentationFormat>Widescreen</PresentationFormat>
  <Paragraphs>59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 the Japan MIC’s frequency realignment action plan</vt:lpstr>
      <vt:lpstr>Disclaimer</vt:lpstr>
      <vt:lpstr>Objectives related to IoT/WLAN (Page 4)</vt:lpstr>
      <vt:lpstr>Progress of unlicensed spectrum allocation (Page 6)</vt:lpstr>
      <vt:lpstr>WRC-23 related (Page 6)</vt:lpstr>
      <vt:lpstr>Further advancement of WLAN / Specific effort (Pages 8/24)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18-24/0002r1</dc:title>
  <dc:creator>Edward Au</dc:creator>
  <cp:keywords>16 January 2024</cp:keywords>
  <cp:lastModifiedBy>Edward Au</cp:lastModifiedBy>
  <cp:revision>5019</cp:revision>
  <cp:lastPrinted>1601-01-01T00:00:00Z</cp:lastPrinted>
  <dcterms:created xsi:type="dcterms:W3CDTF">2016-03-03T14:54:45Z</dcterms:created>
  <dcterms:modified xsi:type="dcterms:W3CDTF">2024-01-16T19:08:46Z</dcterms:modified>
  <cp:category>Japan MIC's decision on action plan</cp:category>
</cp:coreProperties>
</file>