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2" r:id="rId6"/>
    <p:sldId id="90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802.18-23/0143r1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3/18-23-0134-07-0000-draft-response-to-rspg-s-consultation-on-work-programme-for-2024-and-beyond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9-00-0000-rr-tag-november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ofcom.org.uk/consultations-and-statements/category-2/ofcoms-proposed-plan-of-work-2024-25" TargetMode="External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January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18 November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15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85193"/>
              </p:ext>
            </p:extLst>
          </p:nvPr>
        </p:nvGraphicFramePr>
        <p:xfrm>
          <a:off x="1295400" y="2529840"/>
          <a:ext cx="990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 RSPG’s consultation “Work </a:t>
                      </a:r>
                      <a:r>
                        <a:rPr lang="en-US" sz="1600" dirty="0" err="1" smtClean="0"/>
                        <a:t>programme</a:t>
                      </a:r>
                      <a:r>
                        <a:rPr lang="en-US" sz="1600" baseline="0" dirty="0" smtClean="0"/>
                        <a:t> for 2024 and beyond”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18-23/0134r7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</a:t>
            </a:r>
            <a:r>
              <a:rPr lang="en-US" altLang="en-US" sz="2000" dirty="0" smtClean="0"/>
              <a:t>7 November 2023 </a:t>
            </a:r>
            <a:r>
              <a:rPr lang="en-US" altLang="en-US" sz="2000" dirty="0"/>
              <a:t>(</a:t>
            </a:r>
            <a:r>
              <a:rPr lang="en-US" altLang="en-US" sz="2000" dirty="0" smtClean="0">
                <a:hlinkClick r:id="rId3"/>
              </a:rPr>
              <a:t>18-23/0129r0</a:t>
            </a:r>
            <a:r>
              <a:rPr lang="en-US" altLang="en-US" sz="2000" dirty="0" smtClean="0"/>
              <a:t>).</a:t>
            </a: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Wednesday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 to the following 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study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5"/>
              </a:rPr>
              <a:t>Ofcom’s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 proposed Plan of Work 2024/25</a:t>
            </a:r>
            <a:endParaRPr lang="en-US" altLang="en-US" sz="1600" dirty="0">
              <a:cs typeface="Arial" panose="020B0604020202020204" pitchFamily="34" charset="0"/>
            </a:endParaRPr>
          </a:p>
          <a:p>
            <a:pPr marL="914400" lvl="2" indent="0" algn="just">
              <a:spcBef>
                <a:spcPts val="600"/>
              </a:spcBef>
            </a:pPr>
            <a:endParaRPr lang="en-US" altLang="en-US" sz="16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Topic:  An introduction to CEPT </a:t>
            </a:r>
            <a:r>
              <a:rPr lang="en-US" sz="1800" dirty="0"/>
              <a:t>FM61 - WAS/RLANs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Andrea Mora (</a:t>
            </a:r>
            <a:r>
              <a:rPr lang="en-US" sz="1800" dirty="0" err="1"/>
              <a:t>L'agence</a:t>
            </a:r>
            <a:r>
              <a:rPr lang="en-US" sz="1800" dirty="0"/>
              <a:t> </a:t>
            </a:r>
            <a:r>
              <a:rPr lang="en-US" sz="1800" dirty="0" err="1"/>
              <a:t>nationale</a:t>
            </a:r>
            <a:r>
              <a:rPr lang="en-US" sz="1800" dirty="0"/>
              <a:t> des </a:t>
            </a:r>
            <a:r>
              <a:rPr lang="en-US" sz="1800" dirty="0" err="1"/>
              <a:t>fréquences</a:t>
            </a:r>
            <a:r>
              <a:rPr lang="en-US" sz="1800" dirty="0"/>
              <a:t>), Chair, FM61</a:t>
            </a:r>
            <a:endParaRPr lang="en-US" sz="1800" spc="-5" dirty="0">
              <a:latin typeface="Arial"/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 30-minutes invited presentation introducing the newly established project, CEPT FM61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consider approval of the draft response of the following ongoing consultation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study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Pacific, including: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latin typeface="Times New Roman" pitchFamily="18" charset="0"/>
              </a:rPr>
              <a:t>Overview on the Results of WRC-2023 relevant for THz Communications</a:t>
            </a:r>
          </a:p>
          <a:p>
            <a:pPr marL="457200" lvl="1" indent="0" algn="just">
              <a:spcBef>
                <a:spcPts val="600"/>
              </a:spcBef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69347</TotalTime>
  <Words>442</Words>
  <Application>Microsoft Office PowerPoint</Application>
  <PresentationFormat>Widescreen</PresentationFormat>
  <Paragraphs>93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January Chair’s Opening Report </vt:lpstr>
      <vt:lpstr>RR-TAG at a glance</vt:lpstr>
      <vt:lpstr>Progress since the 2023 November plenary (1)</vt:lpstr>
      <vt:lpstr>Progress since the 2023 November plenary (2)</vt:lpstr>
      <vt:lpstr>Objectives this week:  Wednesday AM1</vt:lpstr>
      <vt:lpstr>Objectives this week:  Thursday AM1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18-23/0143r1</dc:title>
  <dc:creator>Edward Au</dc:creator>
  <cp:keywords>Chair's opening report</cp:keywords>
  <cp:lastModifiedBy>Edward Au</cp:lastModifiedBy>
  <cp:revision>5010</cp:revision>
  <cp:lastPrinted>1601-01-01T00:00:00Z</cp:lastPrinted>
  <dcterms:created xsi:type="dcterms:W3CDTF">2016-03-03T14:54:45Z</dcterms:created>
  <dcterms:modified xsi:type="dcterms:W3CDTF">2024-01-16T18:04:24Z</dcterms:modified>
  <cp:category>2024 January interim</cp:category>
</cp:coreProperties>
</file>