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926" r:id="rId14"/>
    <p:sldId id="898" r:id="rId15"/>
    <p:sldId id="923" r:id="rId16"/>
    <p:sldId id="929" r:id="rId17"/>
    <p:sldId id="856" r:id="rId18"/>
    <p:sldId id="86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34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802.18-23/0139r2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38-00-0000-rr-tag-minutes-7-dec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ntia.gov/federal-register-notice/2023/notice-national-spectrum-strategy-implementation-plan-request-inpu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2/december-2023-open-commission-meeti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docs.fcc.gov/public/attachments/FCC-23-86A1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kyotsuu/important/kinkyu02_000534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smtClean="0"/>
              <a:t>:  </a:t>
            </a:r>
            <a:r>
              <a:rPr lang="en-GB" sz="2000" b="0" smtClean="0"/>
              <a:t>14 </a:t>
            </a:r>
            <a:r>
              <a:rPr lang="en-GB" sz="2000" b="0" dirty="0" smtClean="0"/>
              <a:t>December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7 December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18-23/0138r0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</a:t>
            </a:r>
            <a:r>
              <a:rPr lang="en-US" sz="1600" spc="-5" dirty="0" smtClean="0">
                <a:cs typeface="Arial"/>
              </a:rPr>
              <a:t>Stuart Kerry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  None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spc="-5" dirty="0" smtClean="0">
                <a:cs typeface="Arial"/>
              </a:rPr>
              <a:t>Approved </a:t>
            </a:r>
            <a:r>
              <a:rPr lang="en-US" sz="1600" spc="-5" dirty="0">
                <a:cs typeface="Arial"/>
              </a:rPr>
              <a:t>with unanimous consent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14 December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 NTIA: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Notice of National Spectrum Strategy Implementation Plan Request for Input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New work item:  FM61 – WAS/RLAN AND ITS Work </a:t>
            </a:r>
            <a:r>
              <a:rPr lang="en-US" sz="1600" spc="-5" dirty="0" err="1" smtClean="0">
                <a:cs typeface="Arial"/>
              </a:rPr>
              <a:t>Programme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December 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13 December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4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Remand is released on 1 November 2023.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30 November 2023, </a:t>
            </a:r>
            <a:r>
              <a:rPr lang="en-US" sz="1600" dirty="0"/>
              <a:t>Japan </a:t>
            </a:r>
            <a:r>
              <a:rPr lang="en-US" sz="1600" dirty="0" smtClean="0"/>
              <a:t>Ministry of Internal Affairs and Communications (MIC) </a:t>
            </a:r>
            <a:r>
              <a:rPr lang="en-US" sz="1600" dirty="0"/>
              <a:t>published </a:t>
            </a:r>
            <a:r>
              <a:rPr lang="en-US" sz="1600" dirty="0">
                <a:hlinkClick r:id="rId3"/>
              </a:rPr>
              <a:t>guidelines</a:t>
            </a:r>
            <a:r>
              <a:rPr lang="en-US" sz="1600" dirty="0"/>
              <a:t> for utilizing European and American standard test data for </a:t>
            </a:r>
            <a:r>
              <a:rPr lang="en-US" sz="1600" dirty="0" smtClean="0"/>
              <a:t>2.4 GHz </a:t>
            </a:r>
            <a:r>
              <a:rPr lang="en-US" sz="1600" dirty="0"/>
              <a:t>wireless </a:t>
            </a:r>
            <a:r>
              <a:rPr lang="en-US" sz="1600" dirty="0" smtClean="0"/>
              <a:t>LAN.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 short update on Agenda Item 1.2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Year-end Meeting schedule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532824"/>
              </p:ext>
            </p:extLst>
          </p:nvPr>
        </p:nvGraphicFramePr>
        <p:xfrm>
          <a:off x="914400" y="1705690"/>
          <a:ext cx="10287000" cy="3114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15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21 December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22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December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29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</a:t>
            </a:r>
            <a:r>
              <a:rPr lang="en-US" sz="1400" dirty="0">
                <a:solidFill>
                  <a:srgbClr val="FF0000"/>
                </a:solidFill>
              </a:rPr>
              <a:t>E</a:t>
            </a:r>
            <a:r>
              <a:rPr lang="en-US" sz="1400" dirty="0" smtClean="0">
                <a:solidFill>
                  <a:srgbClr val="FF0000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Special arrangement in the January 2024 interim: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spc="-5" dirty="0" smtClean="0">
                <a:solidFill>
                  <a:schemeClr val="tx1"/>
                </a:solidFill>
                <a:latin typeface="+mj-lt"/>
                <a:cs typeface="Arial"/>
              </a:rPr>
              <a:t>The date and time of the Opening meeting is changed from TUE AM2 to WED AM1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spc="-5" dirty="0" smtClean="0">
                <a:solidFill>
                  <a:schemeClr val="tx1"/>
                </a:solidFill>
                <a:latin typeface="+mj-lt"/>
                <a:cs typeface="Arial"/>
              </a:rPr>
              <a:t>Closing meeting is still THU AM1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For March 2024 plenary, the Opening meeting will be scheduled back to TUE AM2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wireless interim from 14 January to 19 January, 2024,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None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3:30pm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18 November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15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73790</TotalTime>
  <Words>1823</Words>
  <Application>Microsoft Office PowerPoint</Application>
  <PresentationFormat>Widescreen</PresentationFormat>
  <Paragraphs>370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Year-end Meeting schedule</vt:lpstr>
      <vt:lpstr>Meeting and hotel reservation for the 2024 January interim</vt:lpstr>
      <vt:lpstr>Meeting and hotel reservation for the 2024 March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18-23/0139r2</dc:title>
  <dc:creator>Edward Au</dc:creator>
  <cp:keywords>14 December 2023</cp:keywords>
  <cp:lastModifiedBy>Edward Au</cp:lastModifiedBy>
  <cp:revision>5811</cp:revision>
  <cp:lastPrinted>1601-01-01T00:00:00Z</cp:lastPrinted>
  <dcterms:created xsi:type="dcterms:W3CDTF">2016-03-03T14:54:45Z</dcterms:created>
  <dcterms:modified xsi:type="dcterms:W3CDTF">2023-12-14T20:32:35Z</dcterms:modified>
  <cp:category>IEEE 802.18 RR-TAG agenda</cp:category>
</cp:coreProperties>
</file>