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28" r:id="rId13"/>
    <p:sldId id="927" r:id="rId14"/>
    <p:sldId id="882" r:id="rId15"/>
    <p:sldId id="926" r:id="rId16"/>
    <p:sldId id="898" r:id="rId17"/>
    <p:sldId id="923" r:id="rId18"/>
    <p:sldId id="929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90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14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334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628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926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821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802.18-23/0139r0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38-00-0000-rr-tag-minutes-7-dec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ntia.gov/federal-register-notice/2023/notice-national-spectrum-strategy-implementation-plan-request-inpu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ia.gov/federal-register-notice/2023/notice-national-spectrum-strategy-implementation-plan-request-inpu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140&amp;is_group=0000&amp;is_year=202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12/december-2023-open-commission-meetin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docs.fcc.gov/public/attachments/FCC-23-86A1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kyotsuu/important/kinkyu02_000534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touchpoint.eventsair.com/2024-jan-ieee-802-wireless-interim-session/accommodation" TargetMode="External"/><Relationship Id="rId4" Type="http://schemas.openxmlformats.org/officeDocument/2006/relationships/hyperlink" Target="https://touchpoint.eventsair.com/2024-jan-ieee-802-wireless-interim-sessio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E85XZ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DENCC/G-03I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smtClean="0"/>
              <a:t>:  </a:t>
            </a:r>
            <a:r>
              <a:rPr lang="en-GB" sz="2000" b="0" smtClean="0"/>
              <a:t>14 </a:t>
            </a:r>
            <a:r>
              <a:rPr lang="en-GB" sz="2000" b="0" dirty="0" smtClean="0"/>
              <a:t>December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7 December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18-23/0138r0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Thursday, 14 December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 NTIA: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Notice of National Spectrum Strategy Implementation Plan Request for Input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United States NTIA’s request for input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Notice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of National Spectrum Strategy Implementation Plan Request for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Input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29 November 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2 January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deadline to allow for a 4-day EC review followed by a 10-day EC email ballot:  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14 December 2023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www.ntia.gov/federal-register-notice/2023/notice-national-spectrum-strategy-implementation-plan-request-input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IEEE 802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18-23/0140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33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18-23/0140r0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United </a:t>
            </a:r>
            <a:r>
              <a:rPr lang="en-US" sz="1800" spc="-5" dirty="0">
                <a:latin typeface="+mj-lt"/>
                <a:cs typeface="Arial"/>
              </a:rPr>
              <a:t>States National Telecommunications and Information Administration </a:t>
            </a:r>
            <a:r>
              <a:rPr lang="en-US" sz="1800" spc="-5" dirty="0" smtClean="0">
                <a:latin typeface="+mj-lt"/>
                <a:cs typeface="Arial"/>
              </a:rPr>
              <a:t>(NTIA)’s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/>
              <a:t>Notice of National Spectrum Strategy Implementation Plan Request for Input”,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NTIA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United States NTIA’s request for input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10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New work item:  FM61 – WAS/RLAN AND ITS Work </a:t>
            </a:r>
            <a:r>
              <a:rPr lang="en-US" sz="1600" spc="-5" dirty="0" err="1" smtClean="0">
                <a:cs typeface="Arial"/>
              </a:rPr>
              <a:t>Programme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December 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13 December 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>
                <a:hlinkClick r:id="rId4"/>
              </a:rPr>
              <a:t>adopted version</a:t>
            </a:r>
            <a:r>
              <a:rPr lang="en-US" sz="1600" dirty="0"/>
              <a:t> of the US FCC's 6 GHz Second Report and Order, Second Further Notice of Proposed Rulemaking, and Memorandum Opinion and Order on Remand is released on 1 November 2023.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30 November 2023, </a:t>
            </a:r>
            <a:r>
              <a:rPr lang="en-US" sz="1600" dirty="0"/>
              <a:t>Japan </a:t>
            </a:r>
            <a:r>
              <a:rPr lang="en-US" sz="1600" dirty="0" smtClean="0"/>
              <a:t>Ministry of Internal Affairs and Communications (MIC) </a:t>
            </a:r>
            <a:r>
              <a:rPr lang="en-US" sz="1600" dirty="0"/>
              <a:t>published </a:t>
            </a:r>
            <a:r>
              <a:rPr lang="en-US" sz="1600" dirty="0">
                <a:hlinkClick r:id="rId3"/>
              </a:rPr>
              <a:t>guidelines</a:t>
            </a:r>
            <a:r>
              <a:rPr lang="en-US" sz="1600" dirty="0"/>
              <a:t> for utilizing European and American standard test data </a:t>
            </a:r>
            <a:r>
              <a:rPr lang="en-US" sz="1600"/>
              <a:t>for </a:t>
            </a:r>
            <a:r>
              <a:rPr lang="en-US" sz="1600" smtClean="0"/>
              <a:t>2.4 GHz </a:t>
            </a:r>
            <a:r>
              <a:rPr lang="en-US" sz="1600"/>
              <a:t>wireless </a:t>
            </a:r>
            <a:r>
              <a:rPr lang="en-US" sz="1600" smtClean="0"/>
              <a:t>LAN.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Year-end Meeting schedule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083697"/>
              </p:ext>
            </p:extLst>
          </p:nvPr>
        </p:nvGraphicFramePr>
        <p:xfrm>
          <a:off x="914400" y="1705690"/>
          <a:ext cx="10287000" cy="3114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15 December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[May cancel with at least 2-day</a:t>
                      </a:r>
                      <a:r>
                        <a:rPr lang="en-US" sz="1500" baseline="0" dirty="0" smtClean="0"/>
                        <a:t> advance notice]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21 December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[May cancel with at least 2-day</a:t>
                      </a:r>
                      <a:r>
                        <a:rPr lang="en-US" sz="1500" baseline="0" dirty="0" smtClean="0"/>
                        <a:t> advance notice]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22 December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  <a:endParaRPr lang="en-US" sz="15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[May cancel with at least 2-day</a:t>
                      </a:r>
                      <a:r>
                        <a:rPr lang="en-US" sz="1500" baseline="0" dirty="0" smtClean="0"/>
                        <a:t> advance notice]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28 December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[May cancel with at least 2-day</a:t>
                      </a:r>
                      <a:r>
                        <a:rPr lang="en-US" sz="1500" baseline="0" dirty="0" smtClean="0"/>
                        <a:t> advance notice]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29 December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</a:t>
            </a:r>
            <a:r>
              <a:rPr lang="en-US" sz="1800" spc="-5" dirty="0" smtClean="0">
                <a:cs typeface="Arial"/>
              </a:rPr>
              <a:t>session:  </a:t>
            </a:r>
            <a:r>
              <a:rPr lang="en-US" sz="1800" dirty="0" smtClean="0"/>
              <a:t>Attendance </a:t>
            </a:r>
            <a:r>
              <a:rPr lang="en-US" sz="1800" dirty="0"/>
              <a:t>at the session will count towards voting right</a:t>
            </a:r>
            <a:endParaRPr lang="en-US" sz="1800" spc="-5" dirty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10 October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(</a:t>
            </a:r>
            <a:r>
              <a:rPr lang="es-ES" sz="1800" dirty="0" smtClean="0">
                <a:solidFill>
                  <a:schemeClr val="tx1"/>
                </a:solidFill>
              </a:rPr>
              <a:t>Hilton Panamá, Panamá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begins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10 October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</a:t>
            </a:r>
            <a:r>
              <a:rPr lang="en-US" sz="1400" dirty="0">
                <a:solidFill>
                  <a:srgbClr val="FF0000"/>
                </a:solidFill>
              </a:rPr>
              <a:t>E</a:t>
            </a:r>
            <a:r>
              <a:rPr lang="en-US" sz="1400" dirty="0" smtClean="0">
                <a:solidFill>
                  <a:srgbClr val="FF0000"/>
                </a:solidFill>
              </a:rPr>
              <a:t>T, 15 December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9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5 December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1150.00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5 December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r>
              <a:rPr lang="en-US" sz="1400" dirty="0" smtClean="0">
                <a:solidFill>
                  <a:schemeClr val="tx1"/>
                </a:solidFill>
              </a:rPr>
              <a:t>T, 16 February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1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18 November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15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wireless interim from 14 January to 19 January, 2024,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smtClean="0"/>
              <a:t>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to US NTIA’s request for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input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73749</TotalTime>
  <Words>1974</Words>
  <Application>Microsoft Office PowerPoint</Application>
  <PresentationFormat>Widescreen</PresentationFormat>
  <Paragraphs>397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United States NTIA’s request for input (1)</vt:lpstr>
      <vt:lpstr>United States NTIA’s request for input (2)</vt:lpstr>
      <vt:lpstr>General discussion items (1)</vt:lpstr>
      <vt:lpstr>General discussion items (2)</vt:lpstr>
      <vt:lpstr>Year-end Meeting schedule</vt:lpstr>
      <vt:lpstr>Meeting and hotel reservation for the 2024 January interim</vt:lpstr>
      <vt:lpstr>Meeting and hotel reservation for the 2024 March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18-23/0139r0</dc:title>
  <dc:creator>Edward Au</dc:creator>
  <cp:keywords>14 December 2023</cp:keywords>
  <cp:lastModifiedBy>Edward Au</cp:lastModifiedBy>
  <cp:revision>5806</cp:revision>
  <cp:lastPrinted>1601-01-01T00:00:00Z</cp:lastPrinted>
  <dcterms:created xsi:type="dcterms:W3CDTF">2016-03-03T14:54:45Z</dcterms:created>
  <dcterms:modified xsi:type="dcterms:W3CDTF">2023-12-08T12:29:40Z</dcterms:modified>
  <cp:category>IEEE 802.18 RR-TAG agenda</cp:category>
</cp:coreProperties>
</file>