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877" r:id="rId13"/>
    <p:sldId id="882" r:id="rId14"/>
    <p:sldId id="926" r:id="rId15"/>
    <p:sldId id="898" r:id="rId16"/>
    <p:sldId id="923" r:id="rId17"/>
    <p:sldId id="856" r:id="rId18"/>
    <p:sldId id="8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0-00-0000-rr-tag-minutes-9-nov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trai.gov.in/sites/default/files/CP_27092023_0.pdf" TargetMode="External"/><Relationship Id="rId4" Type="http://schemas.openxmlformats.org/officeDocument/2006/relationships/hyperlink" Target="https://radio-spectrum-policy-group.ec.europa.eu/system/files/2023-10/RSPG23-045final-Draft_RSPG_WP24_and_beyond_proposal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soumu.go.jp/menu_news/s-news/01kiban09_02000496.html" TargetMode="External"/><Relationship Id="rId7" Type="http://schemas.openxmlformats.org/officeDocument/2006/relationships/hyperlink" Target="https://mentor.ieee.org/802.18/dcn/23/18-23-0135-00-0000-unofficial-translation-of-selected-contents-of-the-china-miit-decision-re-802-11be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iit.gov.cn/jgsj/wgj/wjfb/art/2023/art_4dd2b029e32e459e84c4a8e8fd5aa809.html" TargetMode="External"/><Relationship Id="rId5" Type="http://schemas.openxmlformats.org/officeDocument/2006/relationships/hyperlink" Target="https://www.ncc.gov.tw/chinese/news_detail.aspx?site_content_sn=8&amp;cate=0&amp;keyword=&amp;is_history=0&amp;pages=0&amp;sn_f=49606" TargetMode="External"/><Relationship Id="rId4" Type="http://schemas.openxmlformats.org/officeDocument/2006/relationships/hyperlink" Target="https://www.soumu.go.jp/main_content/000912180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30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9 November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</a:t>
            </a:r>
            <a:r>
              <a:rPr lang="en-US" sz="1600" spc="-5" dirty="0" smtClean="0">
                <a:cs typeface="Arial"/>
              </a:rPr>
              <a:t>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for 2024 and beyond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October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December 2023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a 10-day EC email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30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Secure an extension to submit any response by 20 December 2023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radio-spectrum-policy-group.ec.europa.eu/system/files/2023-10/RSPG23-045final-Draft_RSPG_WP24_and_beyond_proposal.pdf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18-23/0134 (Placeholder)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Public consultation on RSPG Work Programme for 2024 and beyond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13 December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Following its recent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consultation</a:t>
            </a:r>
            <a:r>
              <a:rPr lang="en-US" sz="1600" dirty="0" smtClean="0">
                <a:solidFill>
                  <a:schemeClr val="tx1"/>
                </a:solidFill>
              </a:rPr>
              <a:t> in October 2023, Japan MIC formed a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decision</a:t>
            </a:r>
            <a:r>
              <a:rPr lang="en-US" sz="1600" dirty="0" smtClean="0">
                <a:solidFill>
                  <a:schemeClr val="tx1"/>
                </a:solidFill>
              </a:rPr>
              <a:t> on </a:t>
            </a:r>
            <a:r>
              <a:rPr lang="en-US" sz="1600" dirty="0">
                <a:solidFill>
                  <a:schemeClr val="tx1"/>
                </a:solidFill>
              </a:rPr>
              <a:t>17 November </a:t>
            </a:r>
            <a:r>
              <a:rPr lang="en-US" sz="1600" dirty="0" smtClean="0">
                <a:solidFill>
                  <a:schemeClr val="tx1"/>
                </a:solidFill>
              </a:rPr>
              <a:t>2023 to begin the experimental trial of IEEE 802.11ah-related technologies operating </a:t>
            </a:r>
            <a:r>
              <a:rPr lang="en-US" sz="1600" dirty="0" smtClean="0"/>
              <a:t>between </a:t>
            </a:r>
            <a:r>
              <a:rPr lang="en-US" sz="1600" dirty="0"/>
              <a:t>853 MHz and 860 </a:t>
            </a:r>
            <a:r>
              <a:rPr lang="en-US" sz="1600" dirty="0" smtClean="0"/>
              <a:t>MHz in selected areas of Japan for digital rural health services.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22 November 2023, Taiwan National Communications Commission (NCC) released a </a:t>
            </a:r>
            <a:r>
              <a:rPr lang="en-US" sz="1600" dirty="0">
                <a:hlinkClick r:id="rId5"/>
              </a:rPr>
              <a:t>press release </a:t>
            </a:r>
            <a:r>
              <a:rPr lang="en-US" sz="1600" dirty="0"/>
              <a:t>informing the public that its Technical Specifications for Low Power Radio Frequency Equipment had been updated.  For any low-power RF equipment operating in the 5.945 GHz to 6.425 GHz, it needs to be in conformance with ETSI EN 303 687</a:t>
            </a:r>
            <a:r>
              <a:rPr lang="en-US" sz="1600" dirty="0" smtClean="0"/>
              <a:t>. </a:t>
            </a:r>
            <a:r>
              <a:rPr lang="en-US" sz="1600" dirty="0"/>
              <a:t>As per the press release, there may be a 14-day consultation that solicits public opinion on this revision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28 November 2023, Ministry of Industry and Information Technology (MIIT) of the People’s Republic of China </a:t>
            </a:r>
            <a:r>
              <a:rPr lang="en-US" sz="1600" dirty="0"/>
              <a:t> published its </a:t>
            </a:r>
            <a:r>
              <a:rPr lang="en-US" sz="1600" dirty="0">
                <a:hlinkClick r:id="rId6"/>
              </a:rPr>
              <a:t>decision</a:t>
            </a:r>
            <a:r>
              <a:rPr lang="en-US" sz="1600" dirty="0"/>
              <a:t> on the technical requirements and test methods for new type approval of wireless LAN equipment adopting IEEE 802.11be technical standards</a:t>
            </a:r>
            <a:r>
              <a:rPr lang="en-US" sz="1600" dirty="0" smtClean="0"/>
              <a:t>.  Unofficial translation of selected contents is available </a:t>
            </a:r>
            <a:r>
              <a:rPr lang="en-US" sz="1600" dirty="0" smtClean="0">
                <a:hlinkClick r:id="rId7"/>
              </a:rPr>
              <a:t>here</a:t>
            </a:r>
            <a:r>
              <a:rPr lang="en-US" sz="1600" dirty="0" smtClean="0"/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89408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8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None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wireless interim from 14 January to 19 January, 2024,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European Commission RSPG’s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73682</TotalTime>
  <Words>1714</Words>
  <Application>Microsoft Office PowerPoint</Application>
  <PresentationFormat>Widescreen</PresentationFormat>
  <Paragraphs>346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European Commission RSPG’s consultation (1)</vt:lpstr>
      <vt:lpstr>Status of ongoing consultations</vt:lpstr>
      <vt:lpstr>General discussion items (1)</vt:lpstr>
      <vt:lpstr>General discussion items (2)</vt:lpstr>
      <vt:lpstr>Meeting schedule in the next 8 days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18-23/0133r2</dc:title>
  <dc:creator>Edward Au</dc:creator>
  <cp:keywords>30 November 2023</cp:keywords>
  <cp:lastModifiedBy>Edward Au</cp:lastModifiedBy>
  <cp:revision>5783</cp:revision>
  <cp:lastPrinted>1601-01-01T00:00:00Z</cp:lastPrinted>
  <dcterms:created xsi:type="dcterms:W3CDTF">2016-03-03T14:54:45Z</dcterms:created>
  <dcterms:modified xsi:type="dcterms:W3CDTF">2023-12-02T17:05:48Z</dcterms:modified>
  <cp:category>IEEE 802.18 RR-TAG agenda</cp:category>
</cp:coreProperties>
</file>