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24" r:id="rId12"/>
    <p:sldId id="925" r:id="rId13"/>
    <p:sldId id="877" r:id="rId14"/>
    <p:sldId id="882" r:id="rId15"/>
    <p:sldId id="926" r:id="rId16"/>
    <p:sldId id="898" r:id="rId17"/>
    <p:sldId id="92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405" autoAdjust="0"/>
  </p:normalViewPr>
  <p:slideViewPr>
    <p:cSldViewPr>
      <p:cViewPr varScale="1">
        <p:scale>
          <a:sx n="82" d="100"/>
          <a:sy n="82" d="100"/>
        </p:scale>
        <p:origin x="107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9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8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8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802.18-23/0133r0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30-00-0000-rr-tag-minutes-9-nov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10/RSPG23-045final-Draft_RSPG_WP24_and_beyond_proposal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trai.gov.in/sites/default/files/CP_27092023_0.pdf" TargetMode="External"/><Relationship Id="rId4" Type="http://schemas.openxmlformats.org/officeDocument/2006/relationships/hyperlink" Target="https://radio-spectrum-policy-group.ec.europa.eu/system/files/2023-10/RSPG23-045final-Draft_RSPG_WP24_and_beyond_proposal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2/decem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fcc.gov/public/attachments/FCC-23-86A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30 </a:t>
            </a:r>
            <a:r>
              <a:rPr lang="en-GB" sz="2000" b="0" dirty="0" smtClean="0"/>
              <a:t>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 smtClean="0">
                <a:latin typeface="+mj-lt"/>
                <a:cs typeface="Arial"/>
              </a:rPr>
              <a:t>9 </a:t>
            </a:r>
            <a:r>
              <a:rPr lang="en-US" sz="1800" spc="-5" dirty="0" smtClean="0">
                <a:latin typeface="+mj-lt"/>
                <a:cs typeface="Arial"/>
              </a:rPr>
              <a:t>November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18-23/0130r0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</a:t>
            </a:r>
            <a:r>
              <a:rPr lang="en-US" sz="2800" dirty="0" smtClean="0">
                <a:solidFill>
                  <a:srgbClr val="0070C0"/>
                </a:solidFill>
              </a:rPr>
              <a:t>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</a:t>
            </a:r>
            <a:r>
              <a:rPr lang="en-US" sz="1800" dirty="0" smtClean="0"/>
              <a:t>Work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for 2024 and beyond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25 October 2023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15 </a:t>
            </a:r>
            <a:r>
              <a:rPr lang="en-US" sz="1600" spc="-5" dirty="0" smtClean="0">
                <a:cs typeface="Arial"/>
              </a:rPr>
              <a:t>December 2023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a 4-day EC review followed by a 10-day EC email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30 November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2023 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radio-spectrum-policy-group.ec.europa.eu/system/files/2023-10/RSPG23-045final-Draft_RSPG_WP24_and_beyond_proposal.pdf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18-23/0134 (Placeholder)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18-23/0134r0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 smtClean="0">
                <a:latin typeface="+mj-lt"/>
                <a:cs typeface="Arial"/>
              </a:rPr>
              <a:t>European Commission Radio Spectrum Policy Group (RSPG)</a:t>
            </a:r>
            <a:r>
              <a:rPr lang="en-US" sz="1800" spc="-5" dirty="0" smtClean="0">
                <a:latin typeface="+mj-lt"/>
                <a:cs typeface="Arial"/>
              </a:rPr>
              <a:t>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 smtClean="0"/>
              <a:t>Work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for 2024 and beyond”,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 smtClean="0">
                <a:latin typeface="+mj-lt"/>
                <a:cs typeface="Arial"/>
              </a:rPr>
              <a:t>RSPG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ET, 30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European RSPG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Public consultation on RSPG Work Programme 2024 and beyond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December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13 December </a:t>
            </a:r>
            <a:r>
              <a:rPr lang="en-US" sz="1600" dirty="0" smtClean="0">
                <a:solidFill>
                  <a:schemeClr val="tx1"/>
                </a:solidFill>
              </a:rPr>
              <a:t>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</a:t>
            </a:r>
            <a:r>
              <a:rPr lang="en-US" sz="1600" dirty="0" smtClean="0"/>
              <a:t>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Asia 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</a:t>
            </a:r>
            <a:r>
              <a:rPr lang="en-US" sz="2800" dirty="0" smtClean="0">
                <a:solidFill>
                  <a:srgbClr val="0070C0"/>
                </a:solidFill>
              </a:rPr>
              <a:t>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59193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</a:t>
                      </a:r>
                      <a:r>
                        <a:rPr lang="en-US" sz="1500" strike="noStrike" baseline="0" dirty="0" smtClean="0"/>
                        <a:t>1 December </a:t>
                      </a:r>
                      <a:r>
                        <a:rPr lang="en-US" sz="1500" strike="noStrike" baseline="0" dirty="0" smtClean="0"/>
                        <a:t>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7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</a:t>
                      </a:r>
                      <a:r>
                        <a:rPr lang="en-US" sz="1500" strike="noStrike" baseline="0" dirty="0" smtClean="0"/>
                        <a:t>8 December </a:t>
                      </a:r>
                      <a:r>
                        <a:rPr lang="en-US" sz="1500" strike="noStrike" baseline="0" dirty="0" smtClean="0"/>
                        <a:t>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</a:t>
            </a:r>
            <a:r>
              <a:rPr lang="en-US" sz="1400" dirty="0">
                <a:solidFill>
                  <a:srgbClr val="FF0000"/>
                </a:solidFill>
              </a:rPr>
              <a:t>E</a:t>
            </a:r>
            <a:r>
              <a:rPr lang="en-US" sz="1400" dirty="0" smtClean="0">
                <a:solidFill>
                  <a:srgbClr val="FF0000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</a:t>
            </a:r>
            <a:r>
              <a:rPr lang="en-US" sz="1600" spc="-5" dirty="0" smtClean="0">
                <a:cs typeface="Arial"/>
              </a:rPr>
              <a:t>wireless interim </a:t>
            </a:r>
            <a:r>
              <a:rPr lang="en-US" sz="1600" spc="-5" dirty="0" smtClean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14 January to 19 January, 2024, </a:t>
            </a:r>
            <a:r>
              <a:rPr lang="en-US" sz="1600" spc="-5" dirty="0" smtClean="0">
                <a:cs typeface="Arial"/>
              </a:rPr>
              <a:t>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18 November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European Commission RSPG’s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73661</TotalTime>
  <Words>1733</Words>
  <Application>Microsoft Office PowerPoint</Application>
  <PresentationFormat>Widescreen</PresentationFormat>
  <Paragraphs>356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European Commission RSPG’s consultation (1)</vt:lpstr>
      <vt:lpstr>European Commission RSPG’s consultation (2)</vt:lpstr>
      <vt:lpstr>Status of ongoing consultations</vt:lpstr>
      <vt:lpstr>General discussion items (1)</vt:lpstr>
      <vt:lpstr>General discussion items (2)</vt:lpstr>
      <vt:lpstr>Meeting schedule in the next 8 days</vt:lpstr>
      <vt:lpstr>Meeting and hotel reservation for the 2024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18-23/0133r0</dc:title>
  <dc:creator>Edward Au</dc:creator>
  <cp:keywords>30 November 2023</cp:keywords>
  <cp:lastModifiedBy>Edward Au</cp:lastModifiedBy>
  <cp:revision>5776</cp:revision>
  <cp:lastPrinted>1601-01-01T00:00:00Z</cp:lastPrinted>
  <dcterms:created xsi:type="dcterms:W3CDTF">2016-03-03T14:54:45Z</dcterms:created>
  <dcterms:modified xsi:type="dcterms:W3CDTF">2023-11-20T18:06:14Z</dcterms:modified>
  <cp:category>IEEE 802.18 RR-TAG agenda</cp:category>
</cp:coreProperties>
</file>