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924" r:id="rId12"/>
    <p:sldId id="925" r:id="rId13"/>
    <p:sldId id="877" r:id="rId14"/>
    <p:sldId id="882" r:id="rId15"/>
    <p:sldId id="926" r:id="rId16"/>
    <p:sldId id="901" r:id="rId17"/>
    <p:sldId id="898" r:id="rId18"/>
    <p:sldId id="916" r:id="rId19"/>
    <p:sldId id="923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5405" autoAdjust="0"/>
  </p:normalViewPr>
  <p:slideViewPr>
    <p:cSldViewPr>
      <p:cViewPr varScale="1">
        <p:scale>
          <a:sx n="82" d="100"/>
          <a:sy n="82" d="100"/>
        </p:scale>
        <p:origin x="107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9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34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8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8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802.18-23/0127r0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26-00-0000-rr-tag-minutes-2-nov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consultation-paper-open-and-de-licensed-use-unused-or-limited-used-spectrum-bands-demand-generatio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24&amp;is_group=0000&amp;is_year=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radio-spectrum-policy-group.ec.europa.eu/system/files/2023-10/RSPG23-045final-Draft_RSPG_WP24_and_beyond_proposal.pdf" TargetMode="External"/><Relationship Id="rId4" Type="http://schemas.openxmlformats.org/officeDocument/2006/relationships/hyperlink" Target="https://www.trai.gov.in/sites/default/files/CP_27092023_0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system/files/2023-06/RSPG23-026final-draft_RSPG_Opinion_on_6G_development_with_Annexes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adio-spectrum-policy-group.ec.europa.eu/system/files/2023-10/RSPG23-038final-RSPG_Report_on_Climate_Change.pdf" TargetMode="External"/><Relationship Id="rId5" Type="http://schemas.openxmlformats.org/officeDocument/2006/relationships/hyperlink" Target="https://radio-spectrum-policy-group.ec.europa.eu/system/files/2023-02/RSPG23-014final-sub-group-Climate_Change_Questionnaire-2023_0.pdf" TargetMode="External"/><Relationship Id="rId4" Type="http://schemas.openxmlformats.org/officeDocument/2006/relationships/hyperlink" Target="https://radio-spectrum-policy-group.ec.europa.eu/system/files/2023-10/RSPG23-040final-RSPG_Opinion_on_5G_developments_and_6G_spectrum_needs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1/november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docs.fcc.gov/public/attachments/FCC-23-86A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tc.gov.ph/wp-content/uploads/2023/memorandum_circulars/NTC-MC-006-010-2023_clean-version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4" Type="http://schemas.openxmlformats.org/officeDocument/2006/relationships/hyperlink" Target="https://mentor.ieee.org/802.18/dcn/23/18-23-0075-00-0000-framework-and-overall-objectives-of-the-future-development-of-imt-for-2030-and-beyond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9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 November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18-23/0126r0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re Terahertz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</a:t>
            </a:r>
            <a:r>
              <a:rPr lang="en-US" sz="1800" dirty="0"/>
              <a:t>Consultation Paper on Open and De-licensed use of Unused or Limited Used Spectrum Bands for Demand Generation for Limited Period in Tera Hertz </a:t>
            </a:r>
            <a:r>
              <a:rPr lang="en-US" sz="1800" dirty="0" smtClean="0"/>
              <a:t>Range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27 September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15 November 2023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29 </a:t>
            </a:r>
            <a:r>
              <a:rPr lang="en-US" sz="1600" spc="-5" dirty="0">
                <a:cs typeface="Arial"/>
              </a:rPr>
              <a:t>November </a:t>
            </a:r>
            <a:r>
              <a:rPr lang="en-US" sz="1600" spc="-5" dirty="0" smtClean="0">
                <a:cs typeface="Arial"/>
              </a:rPr>
              <a:t>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www.trai.gov.in/consultation-paper-open-and-de-licensed-use-unused-or-limited-used-spectrum-bands-demand-generation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IEEE 802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18-23/0124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5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18-23/0124r4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India Telecom Regulatory of India (TRAI)’s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Consultation Paper on Open and De-licensed use of Unused or Limited Used Spectrum Bands for Demand Generation for Limited Period in Tera Hertz Range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TRAI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re Terahertz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3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10:30am HST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14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ET, 30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European RSPG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Public consultation on RSPG Work Programme 2024 and beyond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Following the </a:t>
            </a:r>
            <a:r>
              <a:rPr lang="en-US" sz="1600" spc="-5" dirty="0" smtClean="0">
                <a:cs typeface="Arial"/>
                <a:hlinkClick r:id="rId3"/>
              </a:rPr>
              <a:t>consultation</a:t>
            </a:r>
            <a:r>
              <a:rPr lang="en-US" sz="1600" spc="-5" dirty="0" smtClean="0">
                <a:cs typeface="Arial"/>
              </a:rPr>
              <a:t> “</a:t>
            </a:r>
            <a:r>
              <a:rPr lang="en-GB" sz="1600" dirty="0"/>
              <a:t>The development of 6G and possible implications for spectrum needs and guidance on the rollout of future wireless broadband </a:t>
            </a:r>
            <a:r>
              <a:rPr lang="en-GB" sz="1600" dirty="0" smtClean="0"/>
              <a:t>networks” in August 2023,</a:t>
            </a:r>
            <a:r>
              <a:rPr lang="en-US" sz="1600" spc="-5" dirty="0" smtClean="0">
                <a:cs typeface="Arial"/>
              </a:rPr>
              <a:t> the EU </a:t>
            </a:r>
            <a:r>
              <a:rPr lang="en-US" sz="1600" spc="-5" dirty="0">
                <a:cs typeface="Arial"/>
              </a:rPr>
              <a:t>Radio Spectrum Policy </a:t>
            </a:r>
            <a:r>
              <a:rPr lang="en-US" sz="1600" spc="-5" dirty="0" smtClean="0">
                <a:cs typeface="Arial"/>
              </a:rPr>
              <a:t>Group (RSPG) </a:t>
            </a:r>
            <a:r>
              <a:rPr lang="en-US" sz="1600" spc="-5" dirty="0">
                <a:cs typeface="Arial"/>
              </a:rPr>
              <a:t>published its </a:t>
            </a:r>
            <a:r>
              <a:rPr lang="en-US" sz="1600" spc="-5" dirty="0" smtClean="0">
                <a:cs typeface="Arial"/>
                <a:hlinkClick r:id="rId4"/>
              </a:rPr>
              <a:t>opinion</a:t>
            </a:r>
            <a:r>
              <a:rPr lang="en-US" sz="1600" spc="-5" dirty="0" smtClean="0">
                <a:cs typeface="Arial"/>
              </a:rPr>
              <a:t> “5G </a:t>
            </a:r>
            <a:r>
              <a:rPr lang="en-US" sz="1600" spc="-5" dirty="0">
                <a:cs typeface="Arial"/>
              </a:rPr>
              <a:t>developments and possible implications for 6G spectrum needs and guidance on the rollout of future wireless broadband </a:t>
            </a:r>
            <a:r>
              <a:rPr lang="en-US" sz="1600" spc="-5" dirty="0" smtClean="0">
                <a:cs typeface="Arial"/>
              </a:rPr>
              <a:t>networks” on 25 October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Following the </a:t>
            </a:r>
            <a:r>
              <a:rPr lang="en-US" sz="1600" spc="-5" dirty="0" smtClean="0">
                <a:cs typeface="Arial"/>
                <a:hlinkClick r:id="rId5"/>
              </a:rPr>
              <a:t>consultation</a:t>
            </a:r>
            <a:r>
              <a:rPr lang="en-US" sz="1600" spc="-5" dirty="0" smtClean="0">
                <a:cs typeface="Arial"/>
              </a:rPr>
              <a:t> “</a:t>
            </a:r>
            <a:r>
              <a:rPr lang="en-GB" sz="1600" dirty="0"/>
              <a:t>Questionnaire on the Role of Radio Spectrum Policy to help combat Climate </a:t>
            </a:r>
            <a:r>
              <a:rPr lang="en-GB" sz="1600" dirty="0" smtClean="0"/>
              <a:t>Change” in April 2023, the RSPG published its </a:t>
            </a:r>
            <a:r>
              <a:rPr lang="en-GB" sz="1600" dirty="0" smtClean="0">
                <a:hlinkClick r:id="rId6"/>
              </a:rPr>
              <a:t>opinion</a:t>
            </a:r>
            <a:r>
              <a:rPr lang="en-GB" sz="1600" dirty="0" smtClean="0"/>
              <a:t> “</a:t>
            </a:r>
            <a:r>
              <a:rPr lang="en-US" sz="1600" dirty="0"/>
              <a:t>Report on the role of radio spectrum policy to help combat climate change</a:t>
            </a:r>
            <a:r>
              <a:rPr lang="en-GB" sz="1600" dirty="0" smtClean="0"/>
              <a:t>” on 25 October 2023.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November 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15 November </a:t>
            </a:r>
            <a:r>
              <a:rPr lang="en-US" sz="1600" dirty="0" smtClean="0">
                <a:solidFill>
                  <a:schemeClr val="tx1"/>
                </a:solidFill>
              </a:rPr>
              <a:t>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4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</a:t>
            </a:r>
            <a:r>
              <a:rPr lang="en-US" sz="1600" dirty="0" smtClean="0"/>
              <a:t>Remand is released on 1 November 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Following </a:t>
            </a:r>
            <a:r>
              <a:rPr lang="en-US" sz="1600" dirty="0"/>
              <a:t>the public hearing about spectrum user fee for RF bands </a:t>
            </a:r>
            <a:r>
              <a:rPr lang="en-US" sz="1600" dirty="0" smtClean="0"/>
              <a:t>(“Wi-Fi frequencies”) in early September 2023,</a:t>
            </a:r>
            <a:r>
              <a:rPr lang="en-US" sz="1600" dirty="0"/>
              <a:t> Philippines NTC issued a </a:t>
            </a:r>
            <a:r>
              <a:rPr lang="en-US" sz="1600" dirty="0">
                <a:hlinkClick r:id="rId3"/>
              </a:rPr>
              <a:t>memorandum </a:t>
            </a:r>
            <a:r>
              <a:rPr lang="en-US" sz="1600" dirty="0" smtClean="0">
                <a:hlinkClick r:id="rId3"/>
              </a:rPr>
              <a:t>circular</a:t>
            </a:r>
            <a:r>
              <a:rPr lang="en-US" sz="1600" dirty="0" smtClean="0"/>
              <a:t> </a:t>
            </a:r>
            <a:r>
              <a:rPr lang="en-US" sz="1600" dirty="0"/>
              <a:t>on 20 October 2023 that will become effective in the near </a:t>
            </a:r>
            <a:r>
              <a:rPr lang="en-US" sz="1600" dirty="0" smtClean="0"/>
              <a:t>future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4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this month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152143"/>
              </p:ext>
            </p:extLst>
          </p:nvPr>
        </p:nvGraphicFramePr>
        <p:xfrm>
          <a:off x="914400" y="1705690"/>
          <a:ext cx="10287000" cy="3500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1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10 November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9 November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November 2023 Plenary:  Opening meeting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[Registration</a:t>
                      </a:r>
                      <a:r>
                        <a:rPr lang="en-US" sz="1500" baseline="0" dirty="0" smtClean="0"/>
                        <a:t> required]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Tuesday,</a:t>
                      </a:r>
                      <a:r>
                        <a:rPr lang="en-US" sz="1500" baseline="0" dirty="0" smtClean="0"/>
                        <a:t> 14 November 2023, 10:30am HST to 12:30pm HST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November 2023 Plenary:  Closing meeting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[Registration</a:t>
                      </a:r>
                      <a:r>
                        <a:rPr lang="en-US" sz="1500" baseline="0" dirty="0" smtClean="0"/>
                        <a:t> required]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 16 November 2023, 8:00am HST to 10:00am HST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23 November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24 November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30 November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strike="sngStrike" dirty="0">
                <a:solidFill>
                  <a:schemeClr val="tx1"/>
                </a:solidFill>
              </a:rPr>
              <a:t>until sold out or </a:t>
            </a:r>
            <a:r>
              <a:rPr lang="en-US" sz="1400" strike="sngStrike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to India TRAI’s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consultation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 Terahertz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73585</TotalTime>
  <Words>2143</Words>
  <Application>Microsoft Office PowerPoint</Application>
  <PresentationFormat>Widescreen</PresentationFormat>
  <Paragraphs>408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India TRAI’s consultation re Terahertz (1)</vt:lpstr>
      <vt:lpstr>India TRAI’s consultation re Terahertz (2)</vt:lpstr>
      <vt:lpstr>Status of ongoing consultations</vt:lpstr>
      <vt:lpstr>General discussion items (1)</vt:lpstr>
      <vt:lpstr>General discussion items (2)</vt:lpstr>
      <vt:lpstr>General discussion items (3)</vt:lpstr>
      <vt:lpstr>Meeting schedule this month</vt:lpstr>
      <vt:lpstr>Meeting and hotel reservation for the 2023 November plenary</vt:lpstr>
      <vt:lpstr>Meeting and hotel reservation for the 2024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18-23/0127r0</dc:title>
  <dc:creator>Edward Au</dc:creator>
  <cp:keywords>9 November 2023</cp:keywords>
  <cp:lastModifiedBy>Edward Au</cp:lastModifiedBy>
  <cp:revision>5762</cp:revision>
  <cp:lastPrinted>1601-01-01T00:00:00Z</cp:lastPrinted>
  <dcterms:created xsi:type="dcterms:W3CDTF">2016-03-03T14:54:45Z</dcterms:created>
  <dcterms:modified xsi:type="dcterms:W3CDTF">2023-11-06T19:32:13Z</dcterms:modified>
  <cp:category>IEEE 802.18 RR-TAG agenda</cp:category>
</cp:coreProperties>
</file>