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21" r:id="rId13"/>
    <p:sldId id="920" r:id="rId14"/>
    <p:sldId id="882" r:id="rId15"/>
    <p:sldId id="922" r:id="rId16"/>
    <p:sldId id="901" r:id="rId17"/>
    <p:sldId id="898" r:id="rId18"/>
    <p:sldId id="916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62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3201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9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49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802.18-23/0118r0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17-00-0000-rr-tag-minutes-5-octo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ederalregister.gov/documents/2023/09/07/2023-19245/request-for-information-on-implementation-of-the-united-states-government-national-standards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docs.fcc.gov/public/attachments/FCC-23-63A1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mu.go.jp/menu_news/s-news/01kiban09_02000491.html" TargetMode="External"/><Relationship Id="rId5" Type="http://schemas.openxmlformats.org/officeDocument/2006/relationships/hyperlink" Target="https://www.soumu.go.jp/menu_news/s-news/01kiban09_02000492.html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trai.gov.in/sites/default/files/CP_27092023_0.pdf" TargetMode="External"/><Relationship Id="rId9" Type="http://schemas.openxmlformats.org/officeDocument/2006/relationships/hyperlink" Target="https://www.federalregister.gov/documents/2023/08/25/2023-18357/cybersecurity-labeling-for-internet-of-thing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ain_content/000903801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116&amp;is_group=0000&amp;is_year=202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u.cz/sites/default/files/obsah/stranky/471339/soubory/ctu_studie_budouciho_vyuziti_pasma_6_425-7_125_mhz_2023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10/october-2023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ederalregister.gov/documents/2023/09/29/2023-19383/implementation-of-the-final-acts-of-the-2015-world-radio-communication-conference?utm_source=federalregister.gov&amp;utm_medium=email&amp;utm_campaign=subscription+mailing+list" TargetMode="External"/><Relationship Id="rId4" Type="http://schemas.openxmlformats.org/officeDocument/2006/relationships/hyperlink" Target="https://docs.fcc.gov/public/attachments/DOC-397315A1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publications/2023-10/five-year-spectrum-outlook-2023-28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5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4" Type="http://schemas.openxmlformats.org/officeDocument/2006/relationships/hyperlink" Target="https://www.rsm.govt.nz/assets/Uploads/documents/annual/new-zealand-spectrum-outlook-2023-to-2027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12 October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5 October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18-23/0117r0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Moved:  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</a:t>
            </a:r>
            <a:r>
              <a:rPr lang="en-US" sz="1600" spc="-5" dirty="0">
                <a:cs typeface="Arial"/>
              </a:rPr>
              <a:t>:  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12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October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Paper on Open and De-licensed use of Unused or Limited Used Spectrum Bands for Demand Generation for Limited Period in Tera Hertz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Range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(comment submission)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Soliciting opinions on the draft notification that defines the range of frequencies that can be used as a specified experimental testing station related to the Digital Rural Health Special Zone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ET, 19 October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Soliciting opinions on the frequency realignment action plan (2020 edition) (draft)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u="sng" dirty="0" err="1">
                <a:cs typeface="Arial"/>
                <a:hlinkClick r:id="rId7"/>
              </a:rPr>
              <a:t>NoI</a:t>
            </a:r>
            <a:r>
              <a:rPr lang="en-US" sz="1400" u="sng" dirty="0">
                <a:cs typeface="Arial"/>
                <a:hlinkClick r:id="rId7"/>
              </a:rPr>
              <a:t>: Advancing understanding of non-federal spectrum usage (WT Docket No. 23-232)</a:t>
            </a:r>
            <a:r>
              <a:rPr lang="en-US" sz="1400" dirty="0">
                <a:cs typeface="Arial"/>
              </a:rPr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 NIST:  </a:t>
            </a:r>
            <a:r>
              <a:rPr lang="en-US" sz="1400" dirty="0">
                <a:cs typeface="Arial"/>
                <a:hlinkClick r:id="rId8"/>
              </a:rPr>
              <a:t>RFI: </a:t>
            </a:r>
            <a:r>
              <a:rPr lang="en-US" sz="1400" dirty="0">
                <a:hlinkClick r:id="rId8"/>
              </a:rPr>
              <a:t>Implementation of the United States Government National Standards Strategy for Critical and Emerging Technology (USG NSSCET) (Docket No. 230819-0199)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3pm ET, 2 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Paper on Open and De-licensed use of Unused or Limited Used Spectrum Bands for Demand Generation for Limited Period in Tera Hertz Range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400" u="sng" dirty="0">
                <a:cs typeface="Arial"/>
                <a:hlinkClick r:id="rId9"/>
              </a:rPr>
              <a:t>NPRM:  Cybersecurity labeling for Internet of Things (PS Docket No. 23-239)</a:t>
            </a:r>
            <a:r>
              <a:rPr lang="en-US" sz="1400" dirty="0">
                <a:cs typeface="Arial"/>
              </a:rPr>
              <a:t> (reply comment)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Japan MIC’s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Soliciting </a:t>
            </a:r>
            <a:r>
              <a:rPr lang="en-US" sz="1800" dirty="0"/>
              <a:t>opinions on the draft notification that defines the range of frequencies that can be used as a specified experimental testing station related to the Digital Rural Health Special Zone</a:t>
            </a:r>
            <a:endParaRPr lang="en-GB" sz="18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29 September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30 October </a:t>
            </a:r>
            <a:r>
              <a:rPr lang="en-US" sz="1600" spc="-5" dirty="0">
                <a:cs typeface="Arial"/>
              </a:rPr>
              <a:t>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a 4-day EC review followed by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a 10-day EC email ballot: 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12 October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2023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www.soumu.go.jp/main_content/000903801.pdf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response</a:t>
            </a:r>
            <a:endParaRPr lang="en-US" sz="1600" spc="-5" dirty="0" smtClean="0">
              <a:solidFill>
                <a:srgbClr val="3333CC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4"/>
              </a:rPr>
              <a:t>18-23/0116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6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18-23/0116r0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Japan Ministry of Internal Affairs and Communications (MIC)’s </a:t>
            </a:r>
            <a:r>
              <a:rPr lang="en-US" sz="1800" dirty="0"/>
              <a:t>consultation “Soliciting opinions on the draft notification that defines the range of frequencies that can be used as a specified experimental testing station related to the Digital Rural Health Special </a:t>
            </a:r>
            <a:r>
              <a:rPr lang="en-US" sz="1800" dirty="0" smtClean="0"/>
              <a:t>Zone</a:t>
            </a:r>
            <a:r>
              <a:rPr lang="en-GB" sz="1800" dirty="0" smtClean="0"/>
              <a:t>” </a:t>
            </a:r>
            <a:r>
              <a:rPr lang="en-US" sz="1800" spc="-5" dirty="0" smtClean="0">
                <a:latin typeface="+mj-lt"/>
                <a:cs typeface="Arial"/>
              </a:rPr>
              <a:t>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  The Chair did not vote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Japan MIC’s consultation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88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Czech Republic Czech Telecommunications Office (CTU) recently published a </a:t>
            </a:r>
            <a:r>
              <a:rPr lang="en-US" sz="1600" dirty="0" smtClean="0">
                <a:hlinkClick r:id="rId3"/>
              </a:rPr>
              <a:t>report</a:t>
            </a:r>
            <a:r>
              <a:rPr lang="en-US" sz="1600" dirty="0" smtClean="0"/>
              <a:t> that studies the feasibility of coexistence between FSS and IMT/5G transmitters at the upper 6 GHz band.</a:t>
            </a: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October 2023 Open Commission Meeting</a:t>
            </a:r>
            <a:r>
              <a:rPr lang="en-US" sz="1600" dirty="0" smtClean="0">
                <a:solidFill>
                  <a:schemeClr val="tx1"/>
                </a:solidFill>
              </a:rPr>
              <a:t> is scheduled at 10:30am ET on 19 October 2023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smtClean="0">
                <a:solidFill>
                  <a:schemeClr val="tx1"/>
                </a:solidFill>
              </a:rPr>
              <a:t>A </a:t>
            </a:r>
            <a:r>
              <a:rPr lang="en-US" sz="1600" dirty="0">
                <a:solidFill>
                  <a:schemeClr val="tx1"/>
                </a:solidFill>
              </a:rPr>
              <a:t>draft Second Report and Order of Unlicensed Use of the 6 GHz Band (ET Docket No. 18-295) is </a:t>
            </a:r>
            <a:r>
              <a:rPr lang="en-US" sz="1600" dirty="0" smtClean="0">
                <a:solidFill>
                  <a:schemeClr val="tx1"/>
                </a:solidFill>
              </a:rPr>
              <a:t>available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online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29 September 2023, the United States FCC began a </a:t>
            </a:r>
            <a:r>
              <a:rPr lang="en-US" sz="1600" dirty="0">
                <a:hlinkClick r:id="rId5"/>
              </a:rPr>
              <a:t>consultation</a:t>
            </a:r>
            <a:r>
              <a:rPr lang="en-US" sz="1600" dirty="0"/>
              <a:t> that sought public comments on its proposed rules related to implementation of the Final Acts of the 2015 World Radio Communication Conference.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41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APT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3 October 2023, Australia Australian Communications and Media Authority (ACMA) published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Five-year spectrum outlook 2023 to 2028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and its response to commenters.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1 October 2023, New Zealand Radio Spectrum Management (RSM) announced the publication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Spectrum Outlook 2023 to 2027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hlinkClick r:id="rId5"/>
              </a:rPr>
              <a:t>framework and overall objectives of the future development of IMT for 2030 and beyond</a:t>
            </a:r>
            <a:endParaRPr lang="en-US" sz="1400" dirty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the 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dirty="0" smtClean="0">
                <a:solidFill>
                  <a:srgbClr val="0070C0"/>
                </a:solidFill>
              </a:rPr>
              <a:t>schedule in the next 8 days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212170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13 October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19 October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20 October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TBD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 September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1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12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plenary from 12 November to 17 November,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Response to Japan MIC’s consultation re 802.11ah</a:t>
            </a:r>
            <a:endParaRPr lang="en-US" sz="1800" i="1" spc="-5" dirty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73259</TotalTime>
  <Words>2082</Words>
  <Application>Microsoft Office PowerPoint</Application>
  <PresentationFormat>Widescreen</PresentationFormat>
  <Paragraphs>379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Japan MIC’s consultation (1)</vt:lpstr>
      <vt:lpstr>Japan MIC’s consultation (2)</vt:lpstr>
      <vt:lpstr>General discussion items (1)</vt:lpstr>
      <vt:lpstr>General discussion items (2)</vt:lpstr>
      <vt:lpstr>General discussion items (3)</vt:lpstr>
      <vt:lpstr>Meeting schedule in the next 8 days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18-23/0118r0</dc:title>
  <dc:creator>Edward Au</dc:creator>
  <cp:keywords>12 October 2023</cp:keywords>
  <cp:lastModifiedBy>Edward Au</cp:lastModifiedBy>
  <cp:revision>5688</cp:revision>
  <cp:lastPrinted>1601-01-01T00:00:00Z</cp:lastPrinted>
  <dcterms:created xsi:type="dcterms:W3CDTF">2016-03-03T14:54:45Z</dcterms:created>
  <dcterms:modified xsi:type="dcterms:W3CDTF">2023-10-06T15:12:31Z</dcterms:modified>
  <cp:category>IEEE 802.18 RR-TAG agenda</cp:category>
</cp:coreProperties>
</file>