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898" r:id="rId3"/>
    <p:sldId id="899" r:id="rId4"/>
    <p:sldId id="900" r:id="rId5"/>
    <p:sldId id="902" r:id="rId6"/>
    <p:sldId id="905" r:id="rId7"/>
    <p:sldId id="904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83313" autoAdjust="0"/>
  </p:normalViewPr>
  <p:slideViewPr>
    <p:cSldViewPr>
      <p:cViewPr varScale="1">
        <p:scale>
          <a:sx n="71" d="100"/>
          <a:sy n="71" d="100"/>
        </p:scale>
        <p:origin x="1382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231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018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13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8785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022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147841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Chair’s Opening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802.18-23/0115r1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23/18-23-0116-05-0000-draft-response-to-japan-mic-s-consultation-re-ieee-802-11ah.pdf" TargetMode="External"/><Relationship Id="rId3" Type="http://schemas.openxmlformats.org/officeDocument/2006/relationships/hyperlink" Target="https://mentor.ieee.org/802.18/documents?is_dcn=35&amp;is_year=2022" TargetMode="External"/><Relationship Id="rId7" Type="http://schemas.openxmlformats.org/officeDocument/2006/relationships/hyperlink" Target="https://mentor.ieee.org/802.18/dcn/23/18-23-0107-08-0000-draft-ex-parte-submission-to-china-miit-s-consultation-on-its-updated-regulations-of-radio-management-on-uwb-equipment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3/18-23-0110-09-0000-proposed-comment-to-fcc-nprm-cybersecurity-labeling-for-internet-of-things.pdf" TargetMode="External"/><Relationship Id="rId5" Type="http://schemas.openxmlformats.org/officeDocument/2006/relationships/hyperlink" Target="https://mentor.ieee.org/802.18/dcn/23/18-23-0103-12-0000-draft-response-to-the-uk-ofcom-s-consultation-on-hybrid-sharing.pdf" TargetMode="External"/><Relationship Id="rId10" Type="http://schemas.openxmlformats.org/officeDocument/2006/relationships/hyperlink" Target="https://mentor.ieee.org/802.18/dcn/23/18-23-0124-09-0000-draft-response-to-india-trai-s-consultation-re-terahertz.docx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s://mentor.ieee.org/802.18/dcn/23/18-23-0120-09-0000-proposed-response-to-mic-frequency-realignment-action-plan-2023-edition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111-00-0000-rr-tag-minutes-28-september-2023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.18/dcn/23/18-23-0126-00-0000-rr-tag-minutes-2-november-2023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adio-spectrum-policy-group.ec.europa.eu/system/files/2023-10/RSPG23-045final-Draft_RSPG_WP24_and_beyond_proposal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www.ntia.doc.gov/report/2023/national-spectrum-strategy-pdf" TargetMode="External"/><Relationship Id="rId4" Type="http://schemas.openxmlformats.org/officeDocument/2006/relationships/hyperlink" Target="https://docs.fcc.gov/public/attachments/FCC-23-86A1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128&amp;is_group=0000&amp;is_year=2023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</a:t>
            </a:r>
            <a:r>
              <a:rPr lang="en-US" dirty="0" smtClean="0">
                <a:latin typeface="Times New Roman" charset="0"/>
              </a:rPr>
              <a:t>RR-TAG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2023 November Chair’s Opening Report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14 November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1" name="Document" r:id="rId5" imgW="8284803" imgH="4492752" progId="Word.Document.8">
                  <p:embed/>
                </p:oleObj>
              </mc:Choice>
              <mc:Fallback>
                <p:oleObj name="Document" r:id="rId5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</a:t>
            </a:r>
            <a:r>
              <a:rPr lang="en-US" altLang="en-US" sz="2200" dirty="0" smtClean="0"/>
              <a:t>17 September 2023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55 </a:t>
            </a:r>
            <a:r>
              <a:rPr lang="en-US" altLang="en-US" sz="1800" dirty="0"/>
              <a:t>voters (including 8 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1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12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Stuart Kerry (OK-Brit; Self)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Secretary:  </a:t>
            </a:r>
            <a:r>
              <a:rPr lang="en-US" altLang="en-US" sz="1800" dirty="0" smtClean="0">
                <a:solidFill>
                  <a:schemeClr val="tx1"/>
                </a:solidFill>
              </a:rPr>
              <a:t>VACANT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algn="just"/>
            <a:r>
              <a:rPr lang="en-US" altLang="en-US" sz="2200" dirty="0"/>
              <a:t>Ad-hoc chair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IEEE Statement Update on Spectrum (ISUS):  </a:t>
            </a:r>
            <a:r>
              <a:rPr lang="en-US" altLang="en-US" sz="1800" dirty="0">
                <a:solidFill>
                  <a:schemeClr val="tx1"/>
                </a:solidFill>
              </a:rPr>
              <a:t>VACANT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9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September interim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r>
              <a:rPr lang="en-US" altLang="en-US" sz="2200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submissions:</a:t>
            </a: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583038"/>
              </p:ext>
            </p:extLst>
          </p:nvPr>
        </p:nvGraphicFramePr>
        <p:xfrm>
          <a:off x="1295400" y="2529840"/>
          <a:ext cx="9906000" cy="30124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511822"/>
                <a:gridCol w="139417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Topics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DCN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UK Ofcom’s consultation “Hybrid sharing: enabling both licensed mobile and Wi-Fi users to access the upper 6 GHz band”</a:t>
                      </a:r>
                      <a:endParaRPr lang="en-US" sz="1600" spc="-5" dirty="0" smtClean="0"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5"/>
                        </a:rPr>
                        <a:t>18-23/0103r12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pc="-5" dirty="0" smtClean="0">
                          <a:cs typeface="Arial"/>
                        </a:rPr>
                        <a:t>US FCC’s NPRM: Cybersecurity Labeling for Internet of Things (PS Docket No. 23-239)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6"/>
                        </a:rPr>
                        <a:t>18-23/0110r9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Ex-parte submission to MIIT of People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’s Republic of China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re: Notification of updated radio management regulations on UWB</a:t>
                      </a:r>
                      <a:endParaRPr lang="en-US" sz="1600" spc="-5" dirty="0" smtClean="0"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7"/>
                        </a:rPr>
                        <a:t>18-23/0107r8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pc="-5" dirty="0" smtClean="0">
                          <a:cs typeface="Arial"/>
                        </a:rPr>
                        <a:t>Japan MIC’s consultation re: IEEE 802.11ah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8"/>
                        </a:rPr>
                        <a:t>18-23/0116r5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pc="-5" dirty="0" smtClean="0">
                          <a:cs typeface="Arial"/>
                        </a:rPr>
                        <a:t>Japan MIC’s consultation re:</a:t>
                      </a:r>
                      <a:r>
                        <a:rPr lang="en-US" sz="1600" spc="-5" baseline="0" dirty="0" smtClean="0">
                          <a:cs typeface="Arial"/>
                        </a:rPr>
                        <a:t>  frequency realignment action plan</a:t>
                      </a:r>
                      <a:endParaRPr lang="en-US" sz="1600" spc="-5" dirty="0" smtClean="0"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9"/>
                        </a:rPr>
                        <a:t>18-23/0120r9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pc="-5" dirty="0" smtClean="0">
                          <a:cs typeface="Arial"/>
                        </a:rPr>
                        <a:t>India TRAI’s consultation re: Terahertz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10"/>
                        </a:rPr>
                        <a:t>18-23/0124r9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365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September interim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3048000"/>
          </a:xfrm>
        </p:spPr>
        <p:txBody>
          <a:bodyPr/>
          <a:lstStyle/>
          <a:p>
            <a:pPr algn="just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Discussed </a:t>
            </a:r>
            <a:r>
              <a:rPr lang="en-US" altLang="en-US" sz="2200" dirty="0"/>
              <a:t>the latest topics related to spectrum and regulation in Europe, North America, and Asia Pacific.</a:t>
            </a:r>
          </a:p>
          <a:p>
            <a:pPr algn="just">
              <a:spcBef>
                <a:spcPts val="18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en-US" sz="2000" dirty="0"/>
              <a:t>Update from ETSI BRAN on 28 September 2023 (</a:t>
            </a:r>
            <a:r>
              <a:rPr lang="en-US" altLang="en-US" sz="2000" dirty="0">
                <a:hlinkClick r:id="rId3"/>
              </a:rPr>
              <a:t>18-23/0111r0</a:t>
            </a:r>
            <a:r>
              <a:rPr lang="en-US" altLang="en-US" sz="2000" dirty="0"/>
              <a:t>) and 2 November 2023 (</a:t>
            </a:r>
            <a:r>
              <a:rPr lang="en-US" altLang="en-US" sz="2000" dirty="0">
                <a:hlinkClick r:id="rId4"/>
              </a:rPr>
              <a:t>18-23/0126r0</a:t>
            </a:r>
            <a:r>
              <a:rPr lang="en-US" altLang="en-US" sz="2000" dirty="0"/>
              <a:t>).</a:t>
            </a:r>
          </a:p>
          <a:p>
            <a:pPr algn="just">
              <a:spcBef>
                <a:spcPts val="18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sz="2200" spc="-5" dirty="0">
              <a:solidFill>
                <a:schemeClr val="tx1"/>
              </a:solidFill>
              <a:cs typeface="Arial"/>
            </a:endParaRP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2200" dirty="0" smtClean="0"/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2000" dirty="0" smtClean="0"/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63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week:  Tuesday AM2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Review and discuss the possibility of preparing response to selected ongoing consultations and liaison statements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European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RSPG: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Public consultation on RSPG Work </a:t>
            </a:r>
            <a:r>
              <a:rPr lang="en-US" sz="1800" spc="-5" dirty="0" err="1">
                <a:solidFill>
                  <a:schemeClr val="tx1"/>
                </a:solidFill>
                <a:cs typeface="Arial"/>
                <a:hlinkClick r:id="rId3"/>
              </a:rPr>
              <a:t>Programme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 2024 and beyond 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US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FCC: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4"/>
              </a:rPr>
              <a:t>Unlicensed Use of the 6 GHz Band: Second Report and Order, Second Further Notice of Proposed Rulemaking, and Memorandum Opinion and Order (ET Docket No. 18-295; GN Docket No. 17-183)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Discussed </a:t>
            </a:r>
            <a:r>
              <a:rPr lang="en-US" altLang="en-US" sz="2200" dirty="0">
                <a:cs typeface="Arial" panose="020B0604020202020204" pitchFamily="34" charset="0"/>
              </a:rPr>
              <a:t>the latest topics related to spectrum and regulation in Europe, North America, and Asia Pacific</a:t>
            </a:r>
            <a:r>
              <a:rPr lang="en-US" altLang="en-US" sz="2200" dirty="0" smtClean="0">
                <a:cs typeface="Arial" panose="020B0604020202020204" pitchFamily="34" charset="0"/>
              </a:rPr>
              <a:t>.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US NTIA:  </a:t>
            </a:r>
            <a:r>
              <a:rPr lang="en-US" altLang="en-US" sz="1800" dirty="0">
                <a:cs typeface="Arial" panose="020B0604020202020204" pitchFamily="34" charset="0"/>
                <a:hlinkClick r:id="rId5"/>
              </a:rPr>
              <a:t>National Spectrum Strategy</a:t>
            </a:r>
            <a:endParaRPr lang="en-US" altLang="en-US" sz="1800" dirty="0">
              <a:cs typeface="Arial" panose="020B0604020202020204" pitchFamily="34" charset="0"/>
            </a:endParaRPr>
          </a:p>
          <a:p>
            <a:pPr marL="914400" lvl="2" indent="0" algn="just">
              <a:spcBef>
                <a:spcPts val="600"/>
              </a:spcBef>
            </a:pPr>
            <a:endParaRPr lang="en-US" altLang="en-US" sz="16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90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week:  Thursday AM1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Member </a:t>
            </a:r>
            <a:r>
              <a:rPr lang="en-US" altLang="en-US" sz="2200" dirty="0">
                <a:cs typeface="Arial" panose="020B0604020202020204" pitchFamily="34" charset="0"/>
              </a:rPr>
              <a:t>enrichment activities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Title:  </a:t>
            </a:r>
            <a:r>
              <a:rPr lang="en-US" sz="1800" dirty="0"/>
              <a:t>A Look Inside the U.S. Federal Communications Commission</a:t>
            </a:r>
            <a:endParaRPr lang="en-US" altLang="en-US" sz="18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Author:  Tim Jeffries (</a:t>
            </a:r>
            <a:r>
              <a:rPr lang="en-US" altLang="en-US" sz="1800" dirty="0" err="1">
                <a:cs typeface="Arial" panose="020B0604020202020204" pitchFamily="34" charset="0"/>
              </a:rPr>
              <a:t>Futurewei</a:t>
            </a:r>
            <a:r>
              <a:rPr lang="en-US" altLang="en-US" sz="1800" dirty="0">
                <a:cs typeface="Arial" panose="020B0604020202020204" pitchFamily="34" charset="0"/>
              </a:rPr>
              <a:t> Technologies)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Document:  </a:t>
            </a:r>
            <a:r>
              <a:rPr lang="en-US" altLang="en-US" sz="1800" dirty="0">
                <a:cs typeface="Arial" panose="020B0604020202020204" pitchFamily="34" charset="0"/>
                <a:hlinkClick r:id="rId3"/>
              </a:rPr>
              <a:t>18-23/0128</a:t>
            </a:r>
            <a:endParaRPr lang="en-US" altLang="en-US" sz="1800" dirty="0">
              <a:cs typeface="Arial" panose="020B0604020202020204" pitchFamily="34" charset="0"/>
            </a:endParaRPr>
          </a:p>
          <a:p>
            <a:pPr marL="457200" lvl="1" indent="0" algn="just">
              <a:spcBef>
                <a:spcPts val="600"/>
              </a:spcBef>
            </a:pPr>
            <a:endParaRPr lang="en-US" altLang="en-US" sz="1800" dirty="0">
              <a:cs typeface="Arial" panose="020B0604020202020204" pitchFamily="34" charset="0"/>
            </a:endParaRPr>
          </a:p>
          <a:p>
            <a:pPr marL="0" indent="0" algn="just">
              <a:spcBef>
                <a:spcPts val="1800"/>
              </a:spcBef>
            </a:pPr>
            <a:endParaRPr lang="en-US" altLang="en-US" sz="22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09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Call for secretary and ISUS ad-hoc chair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If interested, please let me know as per your earliest convenience.</a:t>
            </a:r>
            <a:endParaRPr lang="en-US" altLang="en-US" sz="18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en-US" sz="1800" dirty="0" smtClean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18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18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69334</TotalTime>
  <Words>501</Words>
  <Application>Microsoft Office PowerPoint</Application>
  <PresentationFormat>Widescreen</PresentationFormat>
  <Paragraphs>111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IEEE 802.18 RR-TAG 2023 November Chair’s Opening Report </vt:lpstr>
      <vt:lpstr>RR-TAG at a glance</vt:lpstr>
      <vt:lpstr>Progress since the 2023 September interim (1)</vt:lpstr>
      <vt:lpstr>Progress since the 2023 September interim (2)</vt:lpstr>
      <vt:lpstr>Objectives this week:  Tuesday AM2</vt:lpstr>
      <vt:lpstr>Objectives this week:  Thursday AM1</vt:lpstr>
      <vt:lpstr>Call for secretary and ISUS ad-hoc chair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18-23/0115r1</dc:title>
  <dc:creator>Edward Au</dc:creator>
  <cp:keywords>Chair's opening report</cp:keywords>
  <cp:lastModifiedBy>Edward Au</cp:lastModifiedBy>
  <cp:revision>4998</cp:revision>
  <cp:lastPrinted>1601-01-01T00:00:00Z</cp:lastPrinted>
  <dcterms:created xsi:type="dcterms:W3CDTF">2016-03-03T14:54:45Z</dcterms:created>
  <dcterms:modified xsi:type="dcterms:W3CDTF">2023-11-13T19:07:20Z</dcterms:modified>
  <cp:category>2023 November plenary</cp:category>
</cp:coreProperties>
</file>