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898" r:id="rId3"/>
    <p:sldId id="899" r:id="rId4"/>
    <p:sldId id="900" r:id="rId5"/>
    <p:sldId id="902" r:id="rId6"/>
    <p:sldId id="905" r:id="rId7"/>
    <p:sldId id="90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3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878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22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Chair’s Opening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802.18-23/0115r0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116-05-0000-draft-response-to-japan-mic-s-consultation-re-ieee-802-11ah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107-08-0000-draft-ex-parte-submission-to-china-miit-s-consultation-on-its-updated-regulations-of-radio-management-on-uwb-equipment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110-09-0000-proposed-comment-to-fcc-nprm-cybersecurity-labeling-for-internet-of-things.pdf" TargetMode="External"/><Relationship Id="rId5" Type="http://schemas.openxmlformats.org/officeDocument/2006/relationships/hyperlink" Target="https://mentor.ieee.org/802.18/dcn/23/18-23-0103-12-0000-draft-response-to-the-uk-ofcom-s-consultation-on-hybrid-sharing.pdf" TargetMode="External"/><Relationship Id="rId10" Type="http://schemas.openxmlformats.org/officeDocument/2006/relationships/hyperlink" Target="https://mentor.ieee.org/802.18/dcn/23/18-23-0124-06-0000-draft-response-to-india-trai-s-consultation-re-terahertz.docx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mentor.ieee.org/802.18/dcn/23/18-23-0120-09-0000-proposed-response-to-mic-frequency-realignment-action-plan-2023-edition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11-00-0000-rr-tag-minutes-28-september-2023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3/18-23-0126-00-0000-rr-tag-minutes-2-november-202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i.gov.in/sites/default/files/CP_27092023_0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docs.fcc.gov/public/attachments/FCC-23-86A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128&amp;is_group=0000&amp;is_year=202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2023 November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14 November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17 September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55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12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Secretary:  </a:t>
            </a:r>
            <a:r>
              <a:rPr lang="en-US" altLang="en-US" sz="1800" dirty="0" smtClean="0">
                <a:solidFill>
                  <a:schemeClr val="tx1"/>
                </a:solidFill>
              </a:rPr>
              <a:t>VACANT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</a:t>
            </a:r>
            <a:r>
              <a:rPr lang="en-US" altLang="en-US" sz="1800" dirty="0">
                <a:solidFill>
                  <a:schemeClr val="tx1"/>
                </a:solidFill>
              </a:rPr>
              <a:t>VACANT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708346"/>
              </p:ext>
            </p:extLst>
          </p:nvPr>
        </p:nvGraphicFramePr>
        <p:xfrm>
          <a:off x="1295400" y="2529840"/>
          <a:ext cx="9906000" cy="3012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 Ofcom’s consultation “Hybrid sharing: enabling both licensed mobile and Wi-Fi users to access the upper 6 GHz band”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5"/>
                        </a:rPr>
                        <a:t>18-23/0103r12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US FCC’s NPRM: Cybersecurity Labeling for Internet of Things (PS Docket No. 23-239)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18-23/0110r9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Ex-parte submission to MIIT of People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’s Republic of China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re: Notification of updated radio management regulations on UWB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7"/>
                        </a:rPr>
                        <a:t>18-23/0107r8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Japan MIC’s consultation re: IEEE 802.11ah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18-23/0116r5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Japan MIC’s consultation re:</a:t>
                      </a:r>
                      <a:r>
                        <a:rPr lang="en-US" sz="1600" spc="-5" baseline="0" dirty="0" smtClean="0">
                          <a:cs typeface="Arial"/>
                        </a:rPr>
                        <a:t>  frequency realignment action plan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9"/>
                        </a:rPr>
                        <a:t>18-23/0120r9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India TRAI’s consultation re: Terahertz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10"/>
                        </a:rPr>
                        <a:t>18-23/0124r6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3048000"/>
          </a:xfrm>
        </p:spPr>
        <p:txBody>
          <a:bodyPr/>
          <a:lstStyle/>
          <a:p>
            <a:pPr algn="just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Pacific.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Update from ETSI BRAN on 28 September 2023 (</a:t>
            </a:r>
            <a:r>
              <a:rPr lang="en-US" altLang="en-US" sz="2000" dirty="0">
                <a:hlinkClick r:id="rId3"/>
              </a:rPr>
              <a:t>18-23/0111r0</a:t>
            </a:r>
            <a:r>
              <a:rPr lang="en-US" altLang="en-US" sz="2000" dirty="0"/>
              <a:t>) and 2 November 2023 (</a:t>
            </a:r>
            <a:r>
              <a:rPr lang="en-US" altLang="en-US" sz="2000" dirty="0">
                <a:hlinkClick r:id="rId4"/>
              </a:rPr>
              <a:t>18-23/0126r0</a:t>
            </a:r>
            <a:r>
              <a:rPr lang="en-US" altLang="en-US" sz="2000" dirty="0"/>
              <a:t>).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200" spc="-5" dirty="0">
              <a:solidFill>
                <a:schemeClr val="tx1"/>
              </a:solidFill>
              <a:cs typeface="Arial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Tuesday AM2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discuss the possibility of preparing response to selected ongoing consultations and liaison statements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Consultation Paper on Open and De-licensed use of Unused or Limited Used Spectrum Bands for Demand Generation for Limited Period in Tera Hertz Range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(reply comment)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Unlicensed Use of the 6 GHz Band: Second Report and Order, Second Further Notice of Proposed Rulemaking, and Memorandum Opinion and Order (ET Docket No. 18-295; GN Docket No. 17-183)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Discussed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Pacific</a:t>
            </a:r>
            <a:r>
              <a:rPr lang="en-US" altLang="en-US" sz="2200" dirty="0" smtClean="0">
                <a:cs typeface="Arial" panose="020B0604020202020204" pitchFamily="34" charset="0"/>
              </a:rPr>
              <a:t>.</a:t>
            </a: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9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Thursday AM1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Member </a:t>
            </a:r>
            <a:r>
              <a:rPr lang="en-US" altLang="en-US" sz="2200" dirty="0">
                <a:cs typeface="Arial" panose="020B0604020202020204" pitchFamily="34" charset="0"/>
              </a:rPr>
              <a:t>enrichment 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Title:  </a:t>
            </a:r>
            <a:r>
              <a:rPr lang="en-US" sz="1800" dirty="0"/>
              <a:t>A Look Inside the U.S. Federal Communications Commission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Author:  Tim Jeffries (</a:t>
            </a:r>
            <a:r>
              <a:rPr lang="en-US" altLang="en-US" sz="1800" dirty="0" err="1">
                <a:cs typeface="Arial" panose="020B0604020202020204" pitchFamily="34" charset="0"/>
              </a:rPr>
              <a:t>Futurewei</a:t>
            </a:r>
            <a:r>
              <a:rPr lang="en-US" altLang="en-US" sz="1800" dirty="0">
                <a:cs typeface="Arial" panose="020B0604020202020204" pitchFamily="34" charset="0"/>
              </a:rPr>
              <a:t> Technologies)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Document:  </a:t>
            </a:r>
            <a:r>
              <a:rPr lang="en-US" altLang="en-US" sz="1800" dirty="0">
                <a:cs typeface="Arial" panose="020B0604020202020204" pitchFamily="34" charset="0"/>
                <a:hlinkClick r:id="rId3"/>
              </a:rPr>
              <a:t>18-23/0128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marL="457200" lvl="1" indent="0" algn="just">
              <a:spcBef>
                <a:spcPts val="600"/>
              </a:spcBef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>
              <a:spcBef>
                <a:spcPts val="1800"/>
              </a:spcBef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09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Call for secretary and ISUS ad-hoc chair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If interested, please let me know as per your earliest convenience.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18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69333</TotalTime>
  <Words>514</Words>
  <Application>Microsoft Office PowerPoint</Application>
  <PresentationFormat>Widescreen</PresentationFormat>
  <Paragraphs>109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RR-TAG 2023 November Chair’s Opening Report </vt:lpstr>
      <vt:lpstr>RR-TAG at a glance</vt:lpstr>
      <vt:lpstr>Progress since the 2023 September interim (1)</vt:lpstr>
      <vt:lpstr>Progress since the 2023 September interim (2)</vt:lpstr>
      <vt:lpstr>Objectives this week:  Tuesday AM2</vt:lpstr>
      <vt:lpstr>Objectives this week:  Thursday AM1</vt:lpstr>
      <vt:lpstr>Call for secretary and ISUS ad-hoc chair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18-23/0115r0</dc:title>
  <dc:creator>Edward Au</dc:creator>
  <cp:keywords>Chair's opening report</cp:keywords>
  <cp:lastModifiedBy>Edward Au</cp:lastModifiedBy>
  <cp:revision>4994</cp:revision>
  <cp:lastPrinted>1601-01-01T00:00:00Z</cp:lastPrinted>
  <dcterms:created xsi:type="dcterms:W3CDTF">2016-03-03T14:54:45Z</dcterms:created>
  <dcterms:modified xsi:type="dcterms:W3CDTF">2023-11-09T21:07:22Z</dcterms:modified>
  <cp:category>2023 November plenary</cp:category>
</cp:coreProperties>
</file>