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9" r:id="rId13"/>
    <p:sldId id="920" r:id="rId14"/>
    <p:sldId id="882" r:id="rId15"/>
    <p:sldId id="901" r:id="rId16"/>
    <p:sldId id="898" r:id="rId17"/>
    <p:sldId id="916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0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8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802.18-23/0112r0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docs.fcc.gov/public/attachments/FCC-23-63A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09_02000492.html" TargetMode="External"/><Relationship Id="rId5" Type="http://schemas.openxmlformats.org/officeDocument/2006/relationships/hyperlink" Target="https://www.trai.gov.in/sites/default/files/CP_27092023_0.pdf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soumu.go.jp/menu_news/s-news/01kiban12_02000154.html" TargetMode="External"/><Relationship Id="rId9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14-11-0000-proposed-response-to-miit-of-china-consultation-on-uwb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107&amp;is_group=0000&amp;is_year=2023" TargetMode="External"/><Relationship Id="rId5" Type="http://schemas.openxmlformats.org/officeDocument/2006/relationships/hyperlink" Target="https://docs.wto.org/dol2fe/Pages/FE_Search/ExportFile.aspx?id=297960&amp;filename=2023/TBT/CHN/23_12098_00_x.pdf&amp;Open=True" TargetMode="External"/><Relationship Id="rId4" Type="http://schemas.openxmlformats.org/officeDocument/2006/relationships/hyperlink" Target="https://docs.wto.org/dol2fe/Pages/SS/directdoc.aspx?filename=q:/G/TBTN23/CHN1753.pdf&amp;Open=Tru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0/octo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ederalregister.gov/documents/2023/09/29/2023-19383/implementation-of-the-final-acts-of-the-2015-world-radio-communication-conference?utm_source=federalregister.gov&amp;utm_medium=email&amp;utm_campaign=subscription+mailing+list" TargetMode="External"/><Relationship Id="rId4" Type="http://schemas.openxmlformats.org/officeDocument/2006/relationships/hyperlink" Target="https://docs.fcc.gov/public/attachments/DOC-397315A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ssets/Uploads/documents/annual/new-zealand-spectrum-outlook-2023-to-2027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5 October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28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</a:t>
            </a:r>
            <a:r>
              <a:rPr lang="en-US" sz="1800" spc="-5">
                <a:latin typeface="+mj-lt"/>
                <a:cs typeface="Arial"/>
              </a:rPr>
              <a:t>document </a:t>
            </a:r>
            <a:r>
              <a:rPr lang="en-US" sz="1800" spc="-5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18-23/0111r0</a:t>
            </a:r>
            <a:r>
              <a:rPr lang="en-US" sz="1800" spc="-5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5 October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600" u="sng" dirty="0">
                <a:hlinkClick r:id="rId4"/>
              </a:rPr>
              <a:t>Soliciting opinions on draft ministerial ordinances to partially revise the Radio Law Enforcement Regulations: System development for the introduction of broadband wireless LAN</a:t>
            </a:r>
            <a:endParaRPr lang="en-US" sz="16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Consultation Paper on Open and De-licensed use of Unused or Limited Used Spectrum Bands for Demand Generation for Limited Period in Tera Hertz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Range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Soliciting opinions on the draft notification that defines the range of frequencies that can be used as a specified experimental testing station related to the Digital Rural Health Special Zone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19 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err="1">
                <a:cs typeface="Arial"/>
                <a:hlinkClick r:id="rId7"/>
              </a:rPr>
              <a:t>NoI</a:t>
            </a:r>
            <a:r>
              <a:rPr lang="en-US" sz="1600" u="sng" dirty="0">
                <a:cs typeface="Arial"/>
                <a:hlinkClick r:id="rId7"/>
              </a:rPr>
              <a:t>: Advancing understanding of non-federal spectrum usage (WT Docket No. 23-232)</a:t>
            </a:r>
            <a:r>
              <a:rPr lang="en-US" sz="1600" dirty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600" dirty="0">
                <a:cs typeface="Arial"/>
                <a:hlinkClick r:id="rId8"/>
              </a:rPr>
              <a:t>RFI: </a:t>
            </a:r>
            <a:r>
              <a:rPr lang="en-US" sz="1600" dirty="0">
                <a:hlinkClick r:id="rId8"/>
              </a:rPr>
              <a:t>Implementation of the United States Government National Standards Strategy for Critical and Emerging Technology (USG NSSCET) (Docket No. 230819-0199)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 November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9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9"/>
              </a:rPr>
              <a:t>)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>
                <a:cs typeface="Arial"/>
              </a:rPr>
              <a:t>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Following the consultation </a:t>
            </a:r>
            <a:r>
              <a:rPr lang="en-GB" sz="1800" dirty="0"/>
              <a:t>on the “900MHz Frequency Band Radio Frequency Identification (RFID) Equipment Radio Management Regulations (Draft for Comments)” and “Ultra Wideband (UWB) Equipment Radio Management Regulations (Draft for Comments</a:t>
            </a:r>
            <a:r>
              <a:rPr lang="en-GB" sz="1800" dirty="0" smtClean="0"/>
              <a:t>)”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that was closed in February 2023 and IEEE 802 LMSC submitted a </a:t>
            </a:r>
            <a:r>
              <a:rPr lang="en-US" sz="1800" spc="-5" dirty="0" smtClean="0">
                <a:cs typeface="Arial"/>
                <a:hlinkClick r:id="rId3"/>
              </a:rPr>
              <a:t>response</a:t>
            </a:r>
            <a:r>
              <a:rPr lang="en-US" sz="1800" spc="-5" dirty="0" smtClean="0">
                <a:cs typeface="Arial"/>
              </a:rPr>
              <a:t>, </a:t>
            </a:r>
            <a:r>
              <a:rPr lang="en-US" sz="1800" dirty="0" smtClean="0"/>
              <a:t>China </a:t>
            </a:r>
            <a:r>
              <a:rPr lang="en-US" sz="1800" dirty="0"/>
              <a:t>sent a </a:t>
            </a:r>
            <a:r>
              <a:rPr lang="en-US" sz="1800" dirty="0">
                <a:hlinkClick r:id="rId4"/>
              </a:rPr>
              <a:t>notification</a:t>
            </a:r>
            <a:r>
              <a:rPr lang="en-US" sz="1800" dirty="0"/>
              <a:t> to </a:t>
            </a:r>
            <a:r>
              <a:rPr lang="en-US" sz="1800" dirty="0" smtClean="0"/>
              <a:t>World Trade Organization (WTO) in late August 2023 on </a:t>
            </a:r>
            <a:r>
              <a:rPr lang="en-US" sz="1800" dirty="0"/>
              <a:t>its updated radio management regulations on UWB.  The proposed date of adoption is November 2023 and the proposed date of entry into force is November 2024.  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5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5"/>
              </a:rPr>
              <a:t>docs.wto.org/dol2fe/Pages/FE_Search/ExportFile.aspx?id=297960&amp;filename=2023/TBT/CHN/23_12098_00_x.pdf&amp;Open=True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6"/>
              </a:rPr>
              <a:t>18-23/0107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4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</a:t>
            </a:r>
            <a:r>
              <a:rPr lang="en-US" sz="1800" spc="-5">
                <a:latin typeface="+mj-lt"/>
                <a:cs typeface="Arial"/>
              </a:rPr>
              <a:t>document </a:t>
            </a:r>
            <a:r>
              <a:rPr lang="en-US" sz="1800" spc="-5" smtClean="0">
                <a:solidFill>
                  <a:srgbClr val="3333CC"/>
                </a:solidFill>
                <a:latin typeface="+mj-lt"/>
                <a:cs typeface="Arial"/>
              </a:rPr>
              <a:t>18-23/0107r2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China MIIT’s </a:t>
            </a:r>
            <a:r>
              <a:rPr lang="en-US" sz="1800" dirty="0"/>
              <a:t>notification to </a:t>
            </a:r>
            <a:r>
              <a:rPr lang="en-US" sz="1800" dirty="0" smtClean="0"/>
              <a:t>World Trade Organization (WTO) </a:t>
            </a:r>
            <a:r>
              <a:rPr lang="en-US" sz="1800" dirty="0"/>
              <a:t>in late August 2023 on its updated radio management regulations on UWB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8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chemeClr val="tx1"/>
                </a:solidFill>
              </a:rPr>
              <a:t>draft Second Report and Order of Unlicensed Use of the 6 GHz Band (ET Docket No. 18-295) is </a:t>
            </a:r>
            <a:r>
              <a:rPr lang="en-US" sz="1600" dirty="0" smtClean="0">
                <a:solidFill>
                  <a:schemeClr val="tx1"/>
                </a:solidFill>
              </a:rPr>
              <a:t>available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online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29 September 2023, the United States FCC began a </a:t>
            </a:r>
            <a:r>
              <a:rPr lang="en-US" sz="1600" dirty="0">
                <a:hlinkClick r:id="rId5"/>
              </a:rPr>
              <a:t>consultation</a:t>
            </a:r>
            <a:r>
              <a:rPr lang="en-US" sz="1600" dirty="0"/>
              <a:t> that sought public comments on its proposed rules related to implementation of the Final Acts of the 2015 World Radio Communication Conference.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 October 2023, New Zealand Radio Spectrum Management (RSM) announced the </a:t>
            </a:r>
            <a:r>
              <a:rPr lang="en-US" sz="1600" smtClean="0">
                <a:solidFill>
                  <a:schemeClr val="tx1"/>
                </a:solidFill>
              </a:rPr>
              <a:t>publication </a:t>
            </a:r>
            <a:r>
              <a:rPr lang="en-US" sz="1600" smtClean="0">
                <a:solidFill>
                  <a:schemeClr val="tx1"/>
                </a:solidFill>
                <a:hlinkClick r:id="rId3"/>
              </a:rPr>
              <a:t>Spectrum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Outlook 2023 to 2027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4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40896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6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12 October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13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Liaison to China MIIT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73085</TotalTime>
  <Words>1911</Words>
  <Application>Microsoft Office PowerPoint</Application>
  <PresentationFormat>Widescreen</PresentationFormat>
  <Paragraphs>367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Liaison to China MIIT (1)</vt:lpstr>
      <vt:lpstr>Liaison to China MIIT (2)</vt:lpstr>
      <vt:lpstr>General discussion items (1)</vt:lpstr>
      <vt:lpstr>General discussion items (2)</vt:lpstr>
      <vt:lpstr>Meeting schedule in the next 8 days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18-23/0112r0</dc:title>
  <dc:creator>Edward Au</dc:creator>
  <cp:keywords>5 October 2023</cp:keywords>
  <cp:lastModifiedBy>Edward Au</cp:lastModifiedBy>
  <cp:revision>5666</cp:revision>
  <cp:lastPrinted>1601-01-01T00:00:00Z</cp:lastPrinted>
  <dcterms:created xsi:type="dcterms:W3CDTF">2016-03-03T14:54:45Z</dcterms:created>
  <dcterms:modified xsi:type="dcterms:W3CDTF">2023-10-03T14:23:35Z</dcterms:modified>
  <cp:category>IEEE 802.18 RR-TAG agenda</cp:category>
</cp:coreProperties>
</file>